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42" r:id="rId1"/>
    <p:sldMasterId id="2147483843" r:id="rId2"/>
    <p:sldMasterId id="2147483844" r:id="rId3"/>
    <p:sldMasterId id="2147483845" r:id="rId4"/>
  </p:sldMasterIdLst>
  <p:notesMasterIdLst>
    <p:notesMasterId r:id="rId31"/>
  </p:notesMasterIdLst>
  <p:sldIdLst>
    <p:sldId id="256" r:id="rId5"/>
    <p:sldId id="278" r:id="rId6"/>
    <p:sldId id="286" r:id="rId7"/>
    <p:sldId id="280" r:id="rId8"/>
    <p:sldId id="287" r:id="rId9"/>
    <p:sldId id="298" r:id="rId10"/>
    <p:sldId id="295" r:id="rId11"/>
    <p:sldId id="303" r:id="rId12"/>
    <p:sldId id="294" r:id="rId13"/>
    <p:sldId id="296" r:id="rId14"/>
    <p:sldId id="297" r:id="rId15"/>
    <p:sldId id="284" r:id="rId16"/>
    <p:sldId id="288" r:id="rId17"/>
    <p:sldId id="293" r:id="rId18"/>
    <p:sldId id="299" r:id="rId19"/>
    <p:sldId id="300" r:id="rId20"/>
    <p:sldId id="301" r:id="rId21"/>
    <p:sldId id="290" r:id="rId22"/>
    <p:sldId id="304" r:id="rId23"/>
    <p:sldId id="279" r:id="rId24"/>
    <p:sldId id="305" r:id="rId25"/>
    <p:sldId id="302" r:id="rId26"/>
    <p:sldId id="306" r:id="rId27"/>
    <p:sldId id="307" r:id="rId28"/>
    <p:sldId id="308" r:id="rId29"/>
    <p:sldId id="276" r:id="rId30"/>
  </p:sldIdLst>
  <p:sldSz cx="18288000" cy="10287000"/>
  <p:notesSz cx="10287000" cy="1828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4680"/>
    <a:srgbClr val="93819F"/>
    <a:srgbClr val="7A5E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7BDFB6D-1B7C-43BD-8651-0B107816B401}">
  <a:tblStyle styleId="{77BDFB6D-1B7C-43BD-8651-0B107816B401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napToObjects="1">
      <p:cViewPr varScale="1">
        <p:scale>
          <a:sx n="76" d="100"/>
          <a:sy n="76" d="100"/>
        </p:scale>
        <p:origin x="4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0913" y="1371600"/>
                <a:ext cx="12190413" cy="6858000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235" cy="823023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0913" y="1371600"/>
                <a:ext cx="12190413" cy="68580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</p:spTree>
        <p:extLst>
          <p:ext uri="{BB962C8B-B14F-4D97-AF65-F5344CB8AC3E}">
            <p14:creationId val="161562300"/>
          </p:ext>
        </p:extLst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235" cy="823023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2500" y="1371600"/>
                <a:ext cx="12192000" cy="68580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anchor="t">
                <a:noAutofit/>
              </a:bodyPr>
              <a:lstStyle/>
              <a:p>
                <a:pPr marL="0" indent="0" algn="l" rtl="0" latinLnBrk="0">
                  <a:buFontTx/>
                  <a:buNone/>
                </a:pPr>
                <a:endParaRPr/>
              </a:p>
            </p:txBody>
          </p:sp>
          <p:sp>
            <p:nvSpPr>
              <p:cNvPr id="130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2500" y="1371600"/>
                <a:ext cx="12192000" cy="6858000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1230" y="1371600"/>
                <a:ext cx="12191365" cy="6858635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1230" y="1371600"/>
                <a:ext cx="12191365" cy="6858635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0913" y="1371600"/>
                <a:ext cx="12190413" cy="6858000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235" cy="823023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2500" y="1371600"/>
                <a:ext cx="12192000" cy="68580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1505" cy="823150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2500" y="1371600"/>
                <a:ext cx="12195175" cy="6861175"/>
              </a:xfrm>
              <a:custGeom>
                <a:avLst/>
                <a:gdLst>
                  <a:gd name="TX0" fmla="*/ 0 w 120003"/>
                  <a:gd name="TY0" fmla="*/ 0 h 120003"/>
                  <a:gd name="TX1" fmla="*/ 120000 w 120003"/>
                  <a:gd name="TY1" fmla="*/ 0 h 120003"/>
                  <a:gd name="TX2" fmla="*/ 120000 w 120003"/>
                  <a:gd name="TY2" fmla="*/ 120000 h 120003"/>
                  <a:gd name="TX3" fmla="*/ 0 w 120003"/>
                  <a:gd name="TY3" fmla="*/ 120000 h 12000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3" h="120003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1505" cy="823150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1230" y="1371600"/>
                <a:ext cx="12192635" cy="6860540"/>
              </a:xfrm>
              <a:custGeom>
                <a:avLst/>
                <a:gdLst>
                  <a:gd name="TX0" fmla="*/ 0 w 120003"/>
                  <a:gd name="TY0" fmla="*/ 0 h 120003"/>
                  <a:gd name="TX1" fmla="*/ 120000 w 120003"/>
                  <a:gd name="TY1" fmla="*/ 0 h 120003"/>
                  <a:gd name="TX2" fmla="*/ 120000 w 120003"/>
                  <a:gd name="TY2" fmla="*/ 120000 h 120003"/>
                  <a:gd name="TX3" fmla="*/ 0 w 120003"/>
                  <a:gd name="TY3" fmla="*/ 120000 h 12000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3" h="120003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0913" y="1371600"/>
                <a:ext cx="12192001" cy="6859588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2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0913" y="1371600"/>
                <a:ext cx="12190413" cy="6858000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2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1505" cy="823150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2500" y="1371600"/>
                <a:ext cx="12195175" cy="6861175"/>
              </a:xfrm>
              <a:custGeom>
                <a:avLst/>
                <a:gdLst>
                  <a:gd name="TX0" fmla="*/ 0 w 120003"/>
                  <a:gd name="TY0" fmla="*/ 0 h 120003"/>
                  <a:gd name="TX1" fmla="*/ 120000 w 120003"/>
                  <a:gd name="TY1" fmla="*/ 0 h 120003"/>
                  <a:gd name="TX2" fmla="*/ 120000 w 120003"/>
                  <a:gd name="TY2" fmla="*/ 120000 h 120003"/>
                  <a:gd name="TX3" fmla="*/ 0 w 120003"/>
                  <a:gd name="TY3" fmla="*/ 120000 h 12000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3" h="120003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2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1505" cy="823150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1230" y="1371600"/>
                <a:ext cx="12192635" cy="6860540"/>
              </a:xfrm>
              <a:custGeom>
                <a:avLst/>
                <a:gdLst>
                  <a:gd name="TX0" fmla="*/ 0 w 120003"/>
                  <a:gd name="TY0" fmla="*/ 0 h 120003"/>
                  <a:gd name="TX1" fmla="*/ 120000 w 120003"/>
                  <a:gd name="TY1" fmla="*/ 0 h 120003"/>
                  <a:gd name="TX2" fmla="*/ 120000 w 120003"/>
                  <a:gd name="TY2" fmla="*/ 120000 h 120003"/>
                  <a:gd name="TX3" fmla="*/ 0 w 120003"/>
                  <a:gd name="TY3" fmla="*/ 120000 h 12000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3" h="120003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2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1505" cy="823150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2500" y="1371600"/>
                <a:ext cx="12195175" cy="6861175"/>
              </a:xfrm>
              <a:custGeom>
                <a:avLst/>
                <a:gdLst>
                  <a:gd name="TX0" fmla="*/ 0 w 120003"/>
                  <a:gd name="TY0" fmla="*/ 0 h 120003"/>
                  <a:gd name="TX1" fmla="*/ 120000 w 120003"/>
                  <a:gd name="TY1" fmla="*/ 0 h 120003"/>
                  <a:gd name="TX2" fmla="*/ 120000 w 120003"/>
                  <a:gd name="TY2" fmla="*/ 120000 h 120003"/>
                  <a:gd name="TX3" fmla="*/ 0 w 120003"/>
                  <a:gd name="TY3" fmla="*/ 120000 h 12000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3" h="120003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  <p:extLst>
          <p:ext uri="{BB962C8B-B14F-4D97-AF65-F5344CB8AC3E}">
            <p14:creationId val="986634178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0913" y="1371600"/>
                <a:ext cx="12192001" cy="6859588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  <p:extLst>
          <p:ext uri="{BB962C8B-B14F-4D97-AF65-F5344CB8AC3E}">
            <p14:creationId val="3643309861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1230" y="1371600"/>
                <a:ext cx="12191365" cy="6858635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3060914"/>
      </p:ext>
    </p:extLst>
  </p:cSld>
  <p:clrMapOvr>
    <a:masterClrMapping/>
  </p:clrMapOvr>
</p:notes>
</file>

<file path=ppt/notesSlides/notesSlide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anchor="t">
                <a:noAutofit/>
              </a:bodyPr>
              <a:lstStyle/>
              <a:p>
                <a:pPr marL="0" indent="0" algn="l" rtl="0" latinLnBrk="0">
                  <a:buFontTx/>
                  <a:buNone/>
                </a:pPr>
                <a:endParaRPr/>
              </a:p>
            </p:txBody>
          </p:sp>
          <p:sp>
            <p:nvSpPr>
              <p:cNvPr id="130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0913" y="1371600"/>
                <a:ext cx="12190413" cy="6858000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anchor="t">
                <a:noAutofit/>
              </a:bodyPr>
              <a:lstStyle/>
              <a:p>
                <a:pPr marL="0" indent="0" algn="l" rtl="0" latinLnBrk="0">
                  <a:buFontTx/>
                  <a:buNone/>
                </a:pPr>
                <a:endParaRPr/>
              </a:p>
            </p:txBody>
          </p:sp>
          <p:sp>
            <p:nvSpPr>
              <p:cNvPr id="130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0913" y="1371600"/>
                <a:ext cx="12190413" cy="6858000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235" cy="823023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0913" y="1371600"/>
                <a:ext cx="12190413" cy="68580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</p:spTree>
        <p:extLst>
          <p:ext uri="{BB962C8B-B14F-4D97-AF65-F5344CB8AC3E}">
            <p14:creationId val="3550845992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3" name="Rect 0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 0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5" name="Rect 0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26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7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8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1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06400" latinLnBrk="0"/>
            <a:endParaRPr/>
          </a:p>
        </p:txBody>
      </p:sp>
      <p:sp>
        <p:nvSpPr>
          <p:cNvPr id="32" name="Rect 0"/>
          <p:cNvSpPr txBox="1">
            <a:spLocks noGrp="1"/>
          </p:cNvSpPr>
          <p:nvPr>
            <p:ph type="body"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06400" latinLnBrk="0"/>
            <a:endParaRPr/>
          </a:p>
        </p:txBody>
      </p:sp>
      <p:sp>
        <p:nvSpPr>
          <p:cNvPr id="3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8" name="Rect 0"/>
          <p:cNvSpPr txBox="1">
            <a:spLocks noGrp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39" name="Rect 0"/>
          <p:cNvSpPr txBox="1">
            <a:spLocks noGrp="1"/>
          </p:cNvSpPr>
          <p:nvPr>
            <p:ph type="body"/>
          </p:nvPr>
        </p:nvSpPr>
        <p:spPr>
          <a:xfrm>
            <a:off x="457200" y="2174875"/>
            <a:ext cx="4041140" cy="39522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81000" latinLnBrk="0"/>
            <a:endParaRPr/>
          </a:p>
        </p:txBody>
      </p:sp>
      <p:sp>
        <p:nvSpPr>
          <p:cNvPr id="40" name="Rect 0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41" name="Rect 0"/>
          <p:cNvSpPr txBox="1">
            <a:spLocks noGrp="1"/>
          </p:cNvSpPr>
          <p:nvPr>
            <p:ph type="body"/>
          </p:nvPr>
        </p:nvSpPr>
        <p:spPr>
          <a:xfrm>
            <a:off x="4645025" y="2174875"/>
            <a:ext cx="4042410" cy="39522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81000" latinLnBrk="0"/>
            <a:endParaRPr/>
          </a:p>
        </p:txBody>
      </p:sp>
      <p:sp>
        <p:nvSpPr>
          <p:cNvPr id="42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3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4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2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3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 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6" name="Rect 0"/>
          <p:cNvSpPr txBox="1">
            <a:spLocks noGrp="1"/>
          </p:cNvSpPr>
          <p:nvPr>
            <p:ph type="body"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31800" latinLnBrk="0"/>
            <a:endParaRPr/>
          </a:p>
        </p:txBody>
      </p:sp>
      <p:sp>
        <p:nvSpPr>
          <p:cNvPr id="57" name="Rect 0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58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9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0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 0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3" name="Rect 0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  <a:noFill/>
          <a:ln w="0">
            <a:noFill/>
            <a:prstDash/>
          </a:ln>
        </p:spPr>
      </p:sp>
      <p:sp>
        <p:nvSpPr>
          <p:cNvPr id="64" name="Rect 0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6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0" name="Rect 0"/>
          <p:cNvSpPr txBox="1">
            <a:spLocks noGrp="1"/>
          </p:cNvSpPr>
          <p:nvPr>
            <p:ph type="body"/>
          </p:nvPr>
        </p:nvSpPr>
        <p:spPr>
          <a:xfrm rot="5400000">
            <a:off x="2308860" y="-251460"/>
            <a:ext cx="4526915" cy="8230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42900" latinLnBrk="0"/>
            <a:endParaRPr/>
          </a:p>
        </p:txBody>
      </p:sp>
      <p:sp>
        <p:nvSpPr>
          <p:cNvPr id="71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2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3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 0"/>
          <p:cNvSpPr txBox="1">
            <a:spLocks noGrp="1"/>
          </p:cNvSpPr>
          <p:nvPr>
            <p:ph type="title"/>
          </p:nvPr>
        </p:nvSpPr>
        <p:spPr>
          <a:xfrm rot="5400000">
            <a:off x="4732655" y="2171700"/>
            <a:ext cx="5852160" cy="20580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6" name="Rect 0"/>
          <p:cNvSpPr txBox="1">
            <a:spLocks noGrp="1"/>
          </p:cNvSpPr>
          <p:nvPr>
            <p:ph type="body"/>
          </p:nvPr>
        </p:nvSpPr>
        <p:spPr>
          <a:xfrm rot="5400000">
            <a:off x="541655" y="190500"/>
            <a:ext cx="5852160" cy="60204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42900" latinLnBrk="0"/>
            <a:endParaRPr/>
          </a:p>
        </p:txBody>
      </p:sp>
      <p:sp>
        <p:nvSpPr>
          <p:cNvPr id="7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3" name="Rect 0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 0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5" name="Rect 0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26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7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8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1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06400" latinLnBrk="0"/>
            <a:endParaRPr/>
          </a:p>
        </p:txBody>
      </p:sp>
      <p:sp>
        <p:nvSpPr>
          <p:cNvPr id="32" name="Rect 0"/>
          <p:cNvSpPr txBox="1">
            <a:spLocks noGrp="1"/>
          </p:cNvSpPr>
          <p:nvPr>
            <p:ph type="body"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06400" latinLnBrk="0"/>
            <a:endParaRPr/>
          </a:p>
        </p:txBody>
      </p:sp>
      <p:sp>
        <p:nvSpPr>
          <p:cNvPr id="3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8" name="Rect 0"/>
          <p:cNvSpPr txBox="1">
            <a:spLocks noGrp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39" name="Rect 0"/>
          <p:cNvSpPr txBox="1">
            <a:spLocks noGrp="1"/>
          </p:cNvSpPr>
          <p:nvPr>
            <p:ph type="body"/>
          </p:nvPr>
        </p:nvSpPr>
        <p:spPr>
          <a:xfrm>
            <a:off x="457200" y="2174875"/>
            <a:ext cx="4041140" cy="39522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81000" latinLnBrk="0"/>
            <a:endParaRPr/>
          </a:p>
        </p:txBody>
      </p:sp>
      <p:sp>
        <p:nvSpPr>
          <p:cNvPr id="40" name="Rect 0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41" name="Rect 0"/>
          <p:cNvSpPr txBox="1">
            <a:spLocks noGrp="1"/>
          </p:cNvSpPr>
          <p:nvPr>
            <p:ph type="body"/>
          </p:nvPr>
        </p:nvSpPr>
        <p:spPr>
          <a:xfrm>
            <a:off x="4645025" y="2174875"/>
            <a:ext cx="4042410" cy="39522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81000" latinLnBrk="0"/>
            <a:endParaRPr/>
          </a:p>
        </p:txBody>
      </p:sp>
      <p:sp>
        <p:nvSpPr>
          <p:cNvPr id="42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3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4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2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3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 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6" name="Rect 0"/>
          <p:cNvSpPr txBox="1">
            <a:spLocks noGrp="1"/>
          </p:cNvSpPr>
          <p:nvPr>
            <p:ph type="body"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31800" latinLnBrk="0"/>
            <a:endParaRPr/>
          </a:p>
        </p:txBody>
      </p:sp>
      <p:sp>
        <p:nvSpPr>
          <p:cNvPr id="57" name="Rect 0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58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9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0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 0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3" name="Rect 0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  <a:noFill/>
          <a:ln w="0">
            <a:noFill/>
            <a:prstDash/>
          </a:ln>
        </p:spPr>
      </p:sp>
      <p:sp>
        <p:nvSpPr>
          <p:cNvPr id="64" name="Rect 0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6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0" name="Rect 0"/>
          <p:cNvSpPr txBox="1">
            <a:spLocks noGrp="1"/>
          </p:cNvSpPr>
          <p:nvPr>
            <p:ph type="body"/>
          </p:nvPr>
        </p:nvSpPr>
        <p:spPr>
          <a:xfrm rot="5400000">
            <a:off x="2308860" y="-251460"/>
            <a:ext cx="4526915" cy="8230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42900" latinLnBrk="0"/>
            <a:endParaRPr/>
          </a:p>
        </p:txBody>
      </p:sp>
      <p:sp>
        <p:nvSpPr>
          <p:cNvPr id="71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2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3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 0"/>
          <p:cNvSpPr txBox="1">
            <a:spLocks noGrp="1"/>
          </p:cNvSpPr>
          <p:nvPr>
            <p:ph type="title"/>
          </p:nvPr>
        </p:nvSpPr>
        <p:spPr>
          <a:xfrm rot="5400000">
            <a:off x="4732655" y="2171700"/>
            <a:ext cx="5852160" cy="20580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6" name="Rect 0"/>
          <p:cNvSpPr txBox="1">
            <a:spLocks noGrp="1"/>
          </p:cNvSpPr>
          <p:nvPr>
            <p:ph type="body"/>
          </p:nvPr>
        </p:nvSpPr>
        <p:spPr>
          <a:xfrm rot="5400000">
            <a:off x="541655" y="190500"/>
            <a:ext cx="5852160" cy="60204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42900" latinLnBrk="0"/>
            <a:endParaRPr/>
          </a:p>
        </p:txBody>
      </p:sp>
      <p:sp>
        <p:nvSpPr>
          <p:cNvPr id="7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3" name="Rect 0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 0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5" name="Rect 0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26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7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8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1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06400" latinLnBrk="0"/>
            <a:endParaRPr/>
          </a:p>
        </p:txBody>
      </p:sp>
      <p:sp>
        <p:nvSpPr>
          <p:cNvPr id="32" name="Rect 0"/>
          <p:cNvSpPr txBox="1">
            <a:spLocks noGrp="1"/>
          </p:cNvSpPr>
          <p:nvPr>
            <p:ph type="body"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06400" latinLnBrk="0"/>
            <a:endParaRPr/>
          </a:p>
        </p:txBody>
      </p:sp>
      <p:sp>
        <p:nvSpPr>
          <p:cNvPr id="3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8" name="Rect 0"/>
          <p:cNvSpPr txBox="1">
            <a:spLocks noGrp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39" name="Rect 0"/>
          <p:cNvSpPr txBox="1">
            <a:spLocks noGrp="1"/>
          </p:cNvSpPr>
          <p:nvPr>
            <p:ph type="body"/>
          </p:nvPr>
        </p:nvSpPr>
        <p:spPr>
          <a:xfrm>
            <a:off x="457200" y="2174875"/>
            <a:ext cx="4041140" cy="39522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81000" latinLnBrk="0"/>
            <a:endParaRPr/>
          </a:p>
        </p:txBody>
      </p:sp>
      <p:sp>
        <p:nvSpPr>
          <p:cNvPr id="40" name="Rect 0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41" name="Rect 0"/>
          <p:cNvSpPr txBox="1">
            <a:spLocks noGrp="1"/>
          </p:cNvSpPr>
          <p:nvPr>
            <p:ph type="body"/>
          </p:nvPr>
        </p:nvSpPr>
        <p:spPr>
          <a:xfrm>
            <a:off x="4645025" y="2174875"/>
            <a:ext cx="4042410" cy="39522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81000" latinLnBrk="0"/>
            <a:endParaRPr/>
          </a:p>
        </p:txBody>
      </p:sp>
      <p:sp>
        <p:nvSpPr>
          <p:cNvPr id="42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3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4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2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3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 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6" name="Rect 0"/>
          <p:cNvSpPr txBox="1">
            <a:spLocks noGrp="1"/>
          </p:cNvSpPr>
          <p:nvPr>
            <p:ph type="body"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31800" latinLnBrk="0"/>
            <a:endParaRPr/>
          </a:p>
        </p:txBody>
      </p:sp>
      <p:sp>
        <p:nvSpPr>
          <p:cNvPr id="57" name="Rect 0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58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9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0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 0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3" name="Rect 0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  <a:noFill/>
          <a:ln w="0">
            <a:noFill/>
            <a:prstDash/>
          </a:ln>
        </p:spPr>
      </p:sp>
      <p:sp>
        <p:nvSpPr>
          <p:cNvPr id="64" name="Rect 0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6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0" name="Rect 0"/>
          <p:cNvSpPr txBox="1">
            <a:spLocks noGrp="1"/>
          </p:cNvSpPr>
          <p:nvPr>
            <p:ph type="body"/>
          </p:nvPr>
        </p:nvSpPr>
        <p:spPr>
          <a:xfrm rot="5400000">
            <a:off x="2308860" y="-251460"/>
            <a:ext cx="4526915" cy="8230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42900" latinLnBrk="0"/>
            <a:endParaRPr/>
          </a:p>
        </p:txBody>
      </p:sp>
      <p:sp>
        <p:nvSpPr>
          <p:cNvPr id="71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2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3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 0"/>
          <p:cNvSpPr txBox="1">
            <a:spLocks noGrp="1"/>
          </p:cNvSpPr>
          <p:nvPr>
            <p:ph type="title"/>
          </p:nvPr>
        </p:nvSpPr>
        <p:spPr>
          <a:xfrm rot="5400000">
            <a:off x="4732655" y="2171700"/>
            <a:ext cx="5852160" cy="20580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6" name="Rect 0"/>
          <p:cNvSpPr txBox="1">
            <a:spLocks noGrp="1"/>
          </p:cNvSpPr>
          <p:nvPr>
            <p:ph type="body"/>
          </p:nvPr>
        </p:nvSpPr>
        <p:spPr>
          <a:xfrm rot="5400000">
            <a:off x="541655" y="190500"/>
            <a:ext cx="5852160" cy="60204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42900" latinLnBrk="0"/>
            <a:endParaRPr/>
          </a:p>
        </p:txBody>
      </p:sp>
      <p:sp>
        <p:nvSpPr>
          <p:cNvPr id="7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31800" latinLnBrk="0"/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0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31800" latinLnBrk="0"/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0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31800" latinLnBrk="0"/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0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C:/Users/admin/AppData/Roaming/PolarisOffice/ETemp/1420_21229216/image1.png"/>
          <p:cNvPicPr preferRelativeResize="0"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1575" y="1398270"/>
            <a:ext cx="5784215" cy="587883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85" name="Google Shape;85;p13"/>
          <p:cNvSpPr txBox="1">
            <a:spLocks/>
          </p:cNvSpPr>
          <p:nvPr/>
        </p:nvSpPr>
        <p:spPr>
          <a:xfrm>
            <a:off x="5849620" y="6334125"/>
            <a:ext cx="6587490" cy="4610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b="1" i="0" strike="noStrike" cap="none">
                <a:solidFill>
                  <a:srgbClr val="F5F5F5"/>
                </a:solidFill>
                <a:latin typeface="나눔바른고딕" charset="0"/>
                <a:ea typeface="나눔바른고딕" charset="0"/>
                <a:cs typeface="Arial" charset="0"/>
              </a:rPr>
              <a:t>권빛나리       곽다은       신효원</a:t>
            </a:r>
            <a:endParaRPr lang="ko-KR" altLang="en-US" sz="2400" b="1" i="0" strike="noStrike" cap="none">
              <a:solidFill>
                <a:srgbClr val="F5F5F5"/>
              </a:solidFill>
              <a:latin typeface="나눔바른고딕" charset="0"/>
              <a:ea typeface="나눔바른고딕" charset="0"/>
              <a:cs typeface="Arial" charset="0"/>
            </a:endParaRPr>
          </a:p>
        </p:txBody>
      </p:sp>
      <p:sp>
        <p:nvSpPr>
          <p:cNvPr id="86" name="Google Shape;86;p13"/>
          <p:cNvSpPr txBox="1">
            <a:spLocks/>
          </p:cNvSpPr>
          <p:nvPr/>
        </p:nvSpPr>
        <p:spPr>
          <a:xfrm>
            <a:off x="-4935220" y="3296285"/>
            <a:ext cx="28131770" cy="28600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6000" b="1" i="0" strike="noStrike" cap="none" dirty="0">
                <a:solidFill>
                  <a:srgbClr val="FFFFFF"/>
                </a:solidFill>
                <a:latin typeface="나눔바른고딕" charset="0"/>
                <a:ea typeface="나눔바른고딕" charset="0"/>
                <a:cs typeface="Arial" charset="0"/>
              </a:rPr>
              <a:t>“</a:t>
            </a:r>
            <a:r>
              <a:rPr lang="ko-KR" sz="6000" b="1" i="0" strike="noStrike" cap="none" dirty="0" err="1">
                <a:solidFill>
                  <a:srgbClr val="FFFFFF"/>
                </a:solidFill>
                <a:latin typeface="나눔바른고딕" charset="0"/>
                <a:ea typeface="나눔바른고딕" charset="0"/>
                <a:cs typeface="Arial" charset="0"/>
              </a:rPr>
              <a:t>Fit-Back</a:t>
            </a:r>
            <a:r>
              <a:rPr lang="ko-KR" sz="6000" b="1" i="0" strike="noStrike" cap="none" dirty="0">
                <a:solidFill>
                  <a:srgbClr val="FFFFFF"/>
                </a:solidFill>
                <a:latin typeface="나눔바른고딕" charset="0"/>
                <a:ea typeface="나눔바른고딕" charset="0"/>
                <a:cs typeface="Arial" charset="0"/>
              </a:rPr>
              <a:t>”</a:t>
            </a:r>
            <a:endParaRPr lang="ko-KR" altLang="en-US" sz="6000" b="1" i="0" strike="noStrike" cap="none" dirty="0">
              <a:solidFill>
                <a:srgbClr val="FFFFFF"/>
              </a:solidFill>
              <a:latin typeface="나눔바른고딕" charset="0"/>
              <a:ea typeface="나눔바른고딕" charset="0"/>
              <a:cs typeface="Arial" charset="0"/>
            </a:endParaRPr>
          </a:p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6000" b="0" i="0" strike="noStrike" cap="none" dirty="0" err="1">
                <a:solidFill>
                  <a:srgbClr val="FFFFFF"/>
                </a:solidFill>
                <a:latin typeface="나눔바른고딕" charset="0"/>
                <a:ea typeface="나눔바른고딕" charset="0"/>
                <a:cs typeface="Arial" charset="0"/>
              </a:rPr>
              <a:t>데일리룩</a:t>
            </a:r>
            <a:r>
              <a:rPr lang="ko-KR" sz="6000" b="0" i="0" strike="noStrike" cap="none" dirty="0">
                <a:solidFill>
                  <a:srgbClr val="FFFFFF"/>
                </a:solidFill>
                <a:latin typeface="나눔바른고딕" charset="0"/>
                <a:ea typeface="나눔바른고딕" charset="0"/>
                <a:cs typeface="Arial" charset="0"/>
              </a:rPr>
              <a:t> 관리 및 피드백 서비스</a:t>
            </a:r>
            <a:endParaRPr lang="ko-KR" altLang="en-US" sz="6000" b="0" i="0" strike="noStrike" cap="none" dirty="0">
              <a:solidFill>
                <a:srgbClr val="FFFFFF"/>
              </a:solidFill>
              <a:latin typeface="나눔바른고딕" charset="0"/>
              <a:ea typeface="나눔바른고딕" charset="0"/>
              <a:cs typeface="Arial" charset="0"/>
            </a:endParaRPr>
          </a:p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6000" b="0" i="0" strike="noStrike" cap="none" dirty="0">
              <a:solidFill>
                <a:srgbClr val="FFFFFF"/>
              </a:solidFill>
              <a:latin typeface="나눔바른고딕" charset="0"/>
              <a:ea typeface="나눔바른고딕" charset="0"/>
              <a:cs typeface="Arial" charset="0"/>
            </a:endParaRPr>
          </a:p>
        </p:txBody>
      </p:sp>
      <p:sp>
        <p:nvSpPr>
          <p:cNvPr id="87" name="Google Shape;87;p13"/>
          <p:cNvSpPr txBox="1">
            <a:spLocks/>
          </p:cNvSpPr>
          <p:nvPr/>
        </p:nvSpPr>
        <p:spPr>
          <a:xfrm>
            <a:off x="7445375" y="1992630"/>
            <a:ext cx="3415030" cy="3536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700" b="1" i="0" strike="noStrike" cap="none">
                <a:solidFill>
                  <a:srgbClr val="F5F5F5"/>
                </a:solidFill>
                <a:latin typeface="나눔바른고딕" charset="0"/>
                <a:ea typeface="나눔바른고딕" charset="0"/>
                <a:cs typeface="Arial" charset="0"/>
              </a:rPr>
              <a:t>5조 YMPM</a:t>
            </a:r>
            <a:endParaRPr lang="ko-KR" altLang="en-US" sz="1700" b="1" i="0" strike="noStrike" cap="none">
              <a:solidFill>
                <a:srgbClr val="F5F5F5"/>
              </a:solidFill>
              <a:latin typeface="나눔바른고딕" charset="0"/>
              <a:ea typeface="나눔바른고딕" charset="0"/>
              <a:cs typeface="Arial" charset="0"/>
            </a:endParaRPr>
          </a:p>
        </p:txBody>
      </p:sp>
      <p:sp>
        <p:nvSpPr>
          <p:cNvPr id="88" name="Google Shape;88;p13"/>
          <p:cNvSpPr txBox="1">
            <a:spLocks/>
          </p:cNvSpPr>
          <p:nvPr/>
        </p:nvSpPr>
        <p:spPr>
          <a:xfrm>
            <a:off x="904875" y="9210040"/>
            <a:ext cx="1025525" cy="3073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400" b="1" i="0" strike="noStrike" cap="none">
                <a:solidFill>
                  <a:srgbClr val="F5F5F5"/>
                </a:solidFill>
                <a:latin typeface="나눔바른고딕" charset="0"/>
                <a:ea typeface="나눔바른고딕" charset="0"/>
                <a:cs typeface="Arial" charset="0"/>
              </a:rPr>
              <a:t>핏-백</a:t>
            </a:r>
            <a:endParaRPr lang="ko-KR" altLang="en-US" sz="1400" b="1" i="0" strike="noStrike" cap="none">
              <a:solidFill>
                <a:srgbClr val="F5F5F5"/>
              </a:solidFill>
              <a:latin typeface="나눔바른고딕" charset="0"/>
              <a:ea typeface="나눔바른고딕" charset="0"/>
              <a:cs typeface="Arial" charset="0"/>
            </a:endParaRPr>
          </a:p>
        </p:txBody>
      </p:sp>
      <p:sp>
        <p:nvSpPr>
          <p:cNvPr id="89" name="Google Shape;89;p13"/>
          <p:cNvSpPr txBox="1">
            <a:spLocks/>
          </p:cNvSpPr>
          <p:nvPr/>
        </p:nvSpPr>
        <p:spPr>
          <a:xfrm>
            <a:off x="16288385" y="9248775"/>
            <a:ext cx="1094105" cy="3073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400" b="1">
                <a:solidFill>
                  <a:srgbClr val="F5F5F5"/>
                </a:solidFill>
                <a:latin typeface="나눔바른고딕" charset="0"/>
                <a:ea typeface="나눔바른고딕" charset="0"/>
                <a:cs typeface="Arial" charset="0"/>
              </a:rPr>
              <a:t>Fit-Back</a:t>
            </a:r>
            <a:endParaRPr lang="ko-KR" altLang="en-US" sz="1400" b="1">
              <a:solidFill>
                <a:srgbClr val="F5F5F5"/>
              </a:solidFill>
              <a:latin typeface="나눔바른고딕" charset="0"/>
              <a:ea typeface="나눔바른고딕" charset="0"/>
              <a:cs typeface="Arial" charset="0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4875" y="9046845"/>
            <a:ext cx="16476980" cy="4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그림 7" descr="C:/Users/admin/AppData/Roaming/PolarisOffice/ETemp/15060_7512840/fImage97206377916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330" y="6278245"/>
            <a:ext cx="6886575" cy="2865120"/>
          </a:xfrm>
          <a:prstGeom prst="rect">
            <a:avLst/>
          </a:prstGeom>
          <a:noFill/>
        </p:spPr>
      </p:pic>
      <p:pic>
        <p:nvPicPr>
          <p:cNvPr id="195" name="그림 6" descr="C:/Users/admin/AppData/Roaming/PolarisOffice/ETemp/15060_7512840/fImage85359376572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885" y="2261870"/>
            <a:ext cx="6815455" cy="3057525"/>
          </a:xfrm>
          <a:prstGeom prst="rect">
            <a:avLst/>
          </a:prstGeom>
          <a:noFill/>
        </p:spPr>
      </p:pic>
      <p:pic>
        <p:nvPicPr>
          <p:cNvPr id="192" name="그림 2"/>
          <p:cNvPicPr>
            <a:picLocks/>
          </p:cNvPicPr>
          <p:nvPr/>
        </p:nvPicPr>
        <p:blipFill rotWithShape="1">
          <a:blip r:embed="rId5" cstate="hqprint">
            <a:clrChange>
              <a:clrFrom>
                <a:srgbClr val="68457F"/>
              </a:clrFrom>
              <a:clrTo>
                <a:srgbClr val="68457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0765" y="1619885"/>
            <a:ext cx="4714240" cy="6562090"/>
          </a:xfrm>
          <a:prstGeom prst="rect">
            <a:avLst/>
          </a:prstGeom>
          <a:noFill/>
          <a:ln w="19050" cap="flat" cmpd="sng">
            <a:prstDash val="solid"/>
            <a:round/>
          </a:ln>
        </p:spPr>
      </p:pic>
      <p:sp>
        <p:nvSpPr>
          <p:cNvPr id="152" name="Rect 0"/>
          <p:cNvSpPr txBox="1">
            <a:spLocks/>
          </p:cNvSpPr>
          <p:nvPr/>
        </p:nvSpPr>
        <p:spPr>
          <a:xfrm>
            <a:off x="6015990" y="413385"/>
            <a:ext cx="6256020" cy="8616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buFontTx/>
              <a:buNone/>
            </a:pPr>
            <a:r>
              <a:rPr lang="ko-KR" altLang="en-US" sz="5000" b="1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서비스 및 화면</a:t>
            </a:r>
            <a:r>
              <a:rPr lang="ko-KR" altLang="en-US" sz="5000" b="1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설계</a:t>
            </a:r>
            <a:endParaRPr lang="ko-KR" altLang="en-US" sz="5000" b="1" i="0" strike="noStrike" cap="none" dirty="0"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2520" cy="9822180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6" name="텍스트 상자 1"/>
          <p:cNvSpPr txBox="1">
            <a:spLocks/>
          </p:cNvSpPr>
          <p:nvPr/>
        </p:nvSpPr>
        <p:spPr>
          <a:xfrm>
            <a:off x="2284095" y="2171065"/>
            <a:ext cx="4713605" cy="7537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300" b="1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데일리룩</a:t>
            </a:r>
            <a:r>
              <a:rPr lang="ko-KR" altLang="en-US" sz="4300" b="1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검색</a:t>
            </a:r>
          </a:p>
        </p:txBody>
      </p:sp>
      <p:sp>
        <p:nvSpPr>
          <p:cNvPr id="179" name="텍스트 상자 6"/>
          <p:cNvSpPr txBox="1">
            <a:spLocks/>
          </p:cNvSpPr>
          <p:nvPr/>
        </p:nvSpPr>
        <p:spPr>
          <a:xfrm>
            <a:off x="2644775" y="3251200"/>
            <a:ext cx="4138295" cy="3658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ko-KR" altLang="en-US" sz="290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검색 메인 화면에는 최신글 조회 </a:t>
            </a: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90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ko-KR" altLang="en-US" sz="290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검색을 통해 데일리룩 감상 </a:t>
            </a: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90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ko-KR" altLang="en-US" sz="290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검색 결과로 나온 데일리룩에 대한 피드백</a:t>
            </a:r>
          </a:p>
        </p:txBody>
      </p:sp>
      <p:pic>
        <p:nvPicPr>
          <p:cNvPr id="190" name="그림 11"/>
          <p:cNvPicPr>
            <a:picLocks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475" y="1362710"/>
            <a:ext cx="13869670" cy="4826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91" name="그림 14"/>
          <p:cNvPicPr>
            <a:picLocks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1285" y="2887345"/>
            <a:ext cx="3959860" cy="4762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93" name="도형 43"/>
          <p:cNvSpPr>
            <a:spLocks/>
          </p:cNvSpPr>
          <p:nvPr/>
        </p:nvSpPr>
        <p:spPr>
          <a:xfrm>
            <a:off x="349250" y="238125"/>
            <a:ext cx="17623155" cy="9763125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188" name="그룹 93"/>
          <p:cNvGrpSpPr/>
          <p:nvPr/>
        </p:nvGrpSpPr>
        <p:grpSpPr>
          <a:xfrm rot="1920000">
            <a:off x="13912850" y="5890260"/>
            <a:ext cx="2054860" cy="766445"/>
            <a:chOff x="13912850" y="5890260"/>
            <a:chExt cx="2054860" cy="766445"/>
          </a:xfrm>
        </p:grpSpPr>
        <p:pic>
          <p:nvPicPr>
            <p:cNvPr id="186" name="그림 91" descr="C:/Users/admin/AppData/Roaming/PolarisOffice/ETemp/15060_7512840/image19.png"/>
            <p:cNvPicPr>
              <a:picLocks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120000">
              <a:off x="14047470" y="5890260"/>
              <a:ext cx="1839595" cy="76581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187" name="텍스트 상자 92"/>
            <p:cNvSpPr txBox="1">
              <a:spLocks/>
            </p:cNvSpPr>
            <p:nvPr/>
          </p:nvSpPr>
          <p:spPr>
            <a:xfrm rot="21120000">
              <a:off x="13912215" y="6002655"/>
              <a:ext cx="2056765" cy="52260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400" b="1">
                  <a:solidFill>
                    <a:srgbClr val="694680"/>
                  </a:solidFill>
                  <a:latin typeface="나눔바른고딕" charset="0"/>
                  <a:ea typeface="나눔바른고딕" charset="0"/>
                  <a:cs typeface="Arial" charset="0"/>
                </a:rPr>
                <a:t>데일리룩 검색 시</a:t>
              </a:r>
            </a:p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b="1">
                  <a:solidFill>
                    <a:srgbClr val="694680"/>
                  </a:solidFill>
                  <a:latin typeface="나눔바른고딕" charset="0"/>
                  <a:ea typeface="나눔바른고딕" charset="0"/>
                  <a:cs typeface="Arial" charset="0"/>
                </a:rPr>
                <a:t>나오는 결과물</a:t>
              </a:r>
            </a:p>
          </p:txBody>
        </p:sp>
      </p:grpSp>
      <p:grpSp>
        <p:nvGrpSpPr>
          <p:cNvPr id="33" name="그룹 93">
            <a:extLst>
              <a:ext uri="{FF2B5EF4-FFF2-40B4-BE49-F238E27FC236}">
                <a16:creationId xmlns:a16="http://schemas.microsoft.com/office/drawing/2014/main" id="{3A952E17-1D6D-46A8-85EF-4719C7DD88D1}"/>
              </a:ext>
            </a:extLst>
          </p:cNvPr>
          <p:cNvGrpSpPr/>
          <p:nvPr/>
        </p:nvGrpSpPr>
        <p:grpSpPr>
          <a:xfrm rot="20700000">
            <a:off x="7486015" y="1795780"/>
            <a:ext cx="2054225" cy="769620"/>
            <a:chOff x="7486015" y="1795780"/>
            <a:chExt cx="2054225" cy="769620"/>
          </a:xfrm>
        </p:grpSpPr>
        <p:pic>
          <p:nvPicPr>
            <p:cNvPr id="34" name="그림 91"/>
            <p:cNvPicPr>
              <a:picLocks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120000">
              <a:off x="7623175" y="1804035"/>
              <a:ext cx="1838960" cy="770255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35" name="텍스트 상자 92"/>
            <p:cNvSpPr txBox="1">
              <a:spLocks/>
            </p:cNvSpPr>
            <p:nvPr/>
          </p:nvSpPr>
          <p:spPr>
            <a:xfrm rot="21120000">
              <a:off x="7487920" y="2023745"/>
              <a:ext cx="2054225" cy="30670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400" b="1">
                  <a:solidFill>
                    <a:srgbClr val="694680"/>
                  </a:solidFill>
                  <a:latin typeface="나눔바른고딕" charset="0"/>
                  <a:ea typeface="나눔바른고딕" charset="0"/>
                  <a:cs typeface="Arial" charset="0"/>
                </a:rPr>
                <a:t>데일리룩 검색</a:t>
              </a:r>
              <a:r>
                <a:rPr lang="en-US" altLang="ko-KR" sz="1400" b="1">
                  <a:solidFill>
                    <a:srgbClr val="694680"/>
                  </a:solidFill>
                  <a:latin typeface="나눔바른고딕" charset="0"/>
                  <a:ea typeface="나눔바른고딕" charset="0"/>
                  <a:cs typeface="Arial" charset="0"/>
                </a:rPr>
                <a:t> </a:t>
              </a:r>
              <a:r>
                <a:rPr lang="ko-KR" altLang="en-US" sz="1400" b="1">
                  <a:solidFill>
                    <a:srgbClr val="694680"/>
                  </a:solidFill>
                  <a:latin typeface="나눔바른고딕" charset="0"/>
                  <a:ea typeface="나눔바른고딕" charset="0"/>
                  <a:cs typeface="Arial" charset="0"/>
                </a:rPr>
                <a:t>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4713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 0"/>
          <p:cNvSpPr txBox="1">
            <a:spLocks/>
          </p:cNvSpPr>
          <p:nvPr/>
        </p:nvSpPr>
        <p:spPr>
          <a:xfrm>
            <a:off x="5829299" y="425464"/>
            <a:ext cx="6256655" cy="861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5000" b="1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요구사항</a:t>
            </a:r>
            <a:r>
              <a:rPr lang="en-US" sz="5000" b="1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5000" b="1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정의서</a:t>
            </a:r>
            <a:endParaRPr lang="ko-KR" altLang="en-US" sz="5000" b="1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155" cy="982281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90" name="Picture 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475" y="1362710"/>
            <a:ext cx="13870305" cy="4889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93" name="Rect 0"/>
          <p:cNvSpPr>
            <a:spLocks/>
          </p:cNvSpPr>
          <p:nvPr/>
        </p:nvSpPr>
        <p:spPr>
          <a:xfrm>
            <a:off x="349250" y="238125"/>
            <a:ext cx="17623790" cy="9763760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94" name="그림 10" descr="C:/Users/admin/AppData/Roaming/PolarisOffice/ETemp/13692_22724144/fImage910844068467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475" y="2107151"/>
            <a:ext cx="6704965" cy="6114415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</p:pic>
      <p:pic>
        <p:nvPicPr>
          <p:cNvPr id="195" name="그림 13" descr="C:/Users/admin/AppData/Roaming/PolarisOffice/ETemp/13692_22724144/fImage684474186334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1956" y="2091055"/>
            <a:ext cx="6704965" cy="6125845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 0"/>
          <p:cNvSpPr txBox="1">
            <a:spLocks/>
          </p:cNvSpPr>
          <p:nvPr/>
        </p:nvSpPr>
        <p:spPr>
          <a:xfrm>
            <a:off x="6036310" y="448641"/>
            <a:ext cx="6256020" cy="8623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000" b="1" dirty="0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적용 기술</a:t>
            </a:r>
          </a:p>
        </p:txBody>
      </p:sp>
      <p:sp>
        <p:nvSpPr>
          <p:cNvPr id="203" name="Rect 0"/>
          <p:cNvSpPr>
            <a:spLocks/>
          </p:cNvSpPr>
          <p:nvPr/>
        </p:nvSpPr>
        <p:spPr>
          <a:xfrm>
            <a:off x="208280" y="207645"/>
            <a:ext cx="17877790" cy="9870440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4" name="도형 63"/>
          <p:cNvSpPr>
            <a:spLocks/>
          </p:cNvSpPr>
          <p:nvPr/>
        </p:nvSpPr>
        <p:spPr>
          <a:xfrm>
            <a:off x="1108710" y="1357630"/>
            <a:ext cx="15960725" cy="46990"/>
          </a:xfrm>
          <a:prstGeom prst="rect">
            <a:avLst/>
          </a:prstGeom>
          <a:solidFill>
            <a:srgbClr val="6946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7F02F16-CFC3-4F43-BF2F-C23A6385EF9C}"/>
              </a:ext>
            </a:extLst>
          </p:cNvPr>
          <p:cNvSpPr/>
          <p:nvPr/>
        </p:nvSpPr>
        <p:spPr>
          <a:xfrm>
            <a:off x="1771650" y="8845550"/>
            <a:ext cx="14399895" cy="1012825"/>
          </a:xfrm>
          <a:prstGeom prst="rect">
            <a:avLst/>
          </a:prstGeom>
          <a:solidFill>
            <a:srgbClr val="69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C94E36D-FB88-4D67-983B-F55D433753C7}"/>
              </a:ext>
            </a:extLst>
          </p:cNvPr>
          <p:cNvSpPr/>
          <p:nvPr/>
        </p:nvSpPr>
        <p:spPr>
          <a:xfrm>
            <a:off x="1771650" y="7648575"/>
            <a:ext cx="7200265" cy="1012825"/>
          </a:xfrm>
          <a:prstGeom prst="rect">
            <a:avLst/>
          </a:prstGeom>
          <a:solidFill>
            <a:srgbClr val="69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5B1396-5538-41FE-8A64-69416647DBAE}"/>
              </a:ext>
            </a:extLst>
          </p:cNvPr>
          <p:cNvSpPr/>
          <p:nvPr/>
        </p:nvSpPr>
        <p:spPr>
          <a:xfrm>
            <a:off x="9316085" y="7648575"/>
            <a:ext cx="6855460" cy="1012825"/>
          </a:xfrm>
          <a:prstGeom prst="rect">
            <a:avLst/>
          </a:prstGeom>
          <a:solidFill>
            <a:srgbClr val="69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E2ABD2E6-FAE0-4B9D-84A8-C2B391919436}"/>
              </a:ext>
            </a:extLst>
          </p:cNvPr>
          <p:cNvSpPr/>
          <p:nvPr/>
        </p:nvSpPr>
        <p:spPr>
          <a:xfrm>
            <a:off x="1771650" y="1957705"/>
            <a:ext cx="7200265" cy="550672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694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3EF73DB-421E-4429-B487-F3479DDA35F2}"/>
              </a:ext>
            </a:extLst>
          </p:cNvPr>
          <p:cNvSpPr/>
          <p:nvPr/>
        </p:nvSpPr>
        <p:spPr>
          <a:xfrm>
            <a:off x="9302750" y="1957705"/>
            <a:ext cx="6855460" cy="550672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694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9F2F1A-9C06-44D7-AB76-59B07D0BE3BB}"/>
              </a:ext>
            </a:extLst>
          </p:cNvPr>
          <p:cNvSpPr txBox="1"/>
          <p:nvPr/>
        </p:nvSpPr>
        <p:spPr>
          <a:xfrm>
            <a:off x="5251450" y="1757680"/>
            <a:ext cx="240665" cy="4000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6946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2000" b="1" dirty="0">
              <a:solidFill>
                <a:srgbClr val="6946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2C7161-3A83-4B3A-93C2-9DD427FEC789}"/>
              </a:ext>
            </a:extLst>
          </p:cNvPr>
          <p:cNvSpPr txBox="1"/>
          <p:nvPr/>
        </p:nvSpPr>
        <p:spPr>
          <a:xfrm>
            <a:off x="11908790" y="1757680"/>
            <a:ext cx="1643380" cy="4000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6946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         </a:t>
            </a:r>
            <a:endParaRPr lang="ko-KR" altLang="en-US" sz="2000" b="1" dirty="0">
              <a:solidFill>
                <a:srgbClr val="6946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48C86997-5997-4695-B1F3-50B9F47DCB13}"/>
              </a:ext>
            </a:extLst>
          </p:cNvPr>
          <p:cNvSpPr/>
          <p:nvPr/>
        </p:nvSpPr>
        <p:spPr>
          <a:xfrm>
            <a:off x="9559925" y="2849245"/>
            <a:ext cx="4467225" cy="4107815"/>
          </a:xfrm>
          <a:prstGeom prst="roundRect">
            <a:avLst/>
          </a:prstGeom>
          <a:noFill/>
          <a:ln>
            <a:solidFill>
              <a:srgbClr val="694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0253CE0-1EA0-4ECB-9A12-20D0EB7B6584}"/>
              </a:ext>
            </a:extLst>
          </p:cNvPr>
          <p:cNvSpPr txBox="1"/>
          <p:nvPr/>
        </p:nvSpPr>
        <p:spPr>
          <a:xfrm>
            <a:off x="11015345" y="2652395"/>
            <a:ext cx="1473200" cy="4000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6946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Application</a:t>
            </a:r>
            <a:endParaRPr lang="ko-KR" altLang="en-US" sz="2000" b="1" dirty="0">
              <a:solidFill>
                <a:srgbClr val="6946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78BAE4E9-C392-4631-8E44-FA6720E63871}"/>
              </a:ext>
            </a:extLst>
          </p:cNvPr>
          <p:cNvSpPr/>
          <p:nvPr/>
        </p:nvSpPr>
        <p:spPr>
          <a:xfrm>
            <a:off x="14211300" y="2849245"/>
            <a:ext cx="1666875" cy="4107815"/>
          </a:xfrm>
          <a:prstGeom prst="roundRect">
            <a:avLst/>
          </a:prstGeom>
          <a:noFill/>
          <a:ln>
            <a:solidFill>
              <a:srgbClr val="694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09612F-7A56-433C-8BAD-883171D6A139}"/>
              </a:ext>
            </a:extLst>
          </p:cNvPr>
          <p:cNvSpPr txBox="1"/>
          <p:nvPr/>
        </p:nvSpPr>
        <p:spPr>
          <a:xfrm>
            <a:off x="14538960" y="2626360"/>
            <a:ext cx="1011555" cy="4000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6946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MySQL</a:t>
            </a:r>
            <a:endParaRPr lang="ko-KR" altLang="en-US" sz="2000" b="1" dirty="0">
              <a:solidFill>
                <a:srgbClr val="6946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CF7D45E-985F-4B41-B208-BB5B7754CD20}"/>
              </a:ext>
            </a:extLst>
          </p:cNvPr>
          <p:cNvSpPr/>
          <p:nvPr/>
        </p:nvSpPr>
        <p:spPr>
          <a:xfrm>
            <a:off x="14395450" y="3511550"/>
            <a:ext cx="1298575" cy="3041650"/>
          </a:xfrm>
          <a:prstGeom prst="rect">
            <a:avLst/>
          </a:prstGeom>
          <a:solidFill>
            <a:srgbClr val="69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table</a:t>
            </a:r>
            <a:endParaRPr lang="ko-KR" altLang="en-US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5F82317-0AA7-4AE9-9AAD-1173FFF8BD3A}"/>
              </a:ext>
            </a:extLst>
          </p:cNvPr>
          <p:cNvSpPr/>
          <p:nvPr/>
        </p:nvSpPr>
        <p:spPr>
          <a:xfrm>
            <a:off x="9806940" y="3511550"/>
            <a:ext cx="1249680" cy="3041650"/>
          </a:xfrm>
          <a:prstGeom prst="rect">
            <a:avLst/>
          </a:prstGeom>
          <a:solidFill>
            <a:srgbClr val="69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REST</a:t>
            </a:r>
          </a:p>
          <a:p>
            <a:pPr algn="ctr"/>
            <a:r>
              <a:rPr lang="en-US" altLang="ko-KR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Controller</a:t>
            </a:r>
            <a:endParaRPr lang="ko-KR" altLang="en-US" sz="1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E36EE85-4C85-4F30-B67B-7119429AC4AC}"/>
              </a:ext>
            </a:extLst>
          </p:cNvPr>
          <p:cNvSpPr/>
          <p:nvPr/>
        </p:nvSpPr>
        <p:spPr>
          <a:xfrm>
            <a:off x="11164570" y="3511550"/>
            <a:ext cx="1249680" cy="3041650"/>
          </a:xfrm>
          <a:prstGeom prst="rect">
            <a:avLst/>
          </a:prstGeom>
          <a:solidFill>
            <a:srgbClr val="69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Class</a:t>
            </a:r>
            <a:endParaRPr lang="ko-KR" altLang="en-US" sz="1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275A49B-AE71-48D9-B747-1AEAEDA11F1E}"/>
              </a:ext>
            </a:extLst>
          </p:cNvPr>
          <p:cNvSpPr/>
          <p:nvPr/>
        </p:nvSpPr>
        <p:spPr>
          <a:xfrm>
            <a:off x="12536170" y="3511550"/>
            <a:ext cx="1249680" cy="3041650"/>
          </a:xfrm>
          <a:prstGeom prst="rect">
            <a:avLst/>
          </a:prstGeom>
          <a:solidFill>
            <a:srgbClr val="69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</a:t>
            </a:r>
          </a:p>
          <a:p>
            <a:pPr algn="ctr"/>
            <a:r>
              <a:rPr lang="en-US" altLang="ko-KR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</a:t>
            </a:r>
          </a:p>
          <a:p>
            <a:pPr algn="ctr"/>
            <a:r>
              <a:rPr lang="en-US" altLang="ko-KR" sz="15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JPA</a:t>
            </a:r>
            <a:endParaRPr lang="ko-KR" altLang="en-US" sz="15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DE23BCDC-38A4-489B-94CD-D748A444252E}"/>
              </a:ext>
            </a:extLst>
          </p:cNvPr>
          <p:cNvSpPr/>
          <p:nvPr/>
        </p:nvSpPr>
        <p:spPr>
          <a:xfrm>
            <a:off x="13785850" y="4378325"/>
            <a:ext cx="425450" cy="33274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2E3CE41D-3B84-43E9-91B2-48C435936968}"/>
              </a:ext>
            </a:extLst>
          </p:cNvPr>
          <p:cNvSpPr/>
          <p:nvPr/>
        </p:nvSpPr>
        <p:spPr>
          <a:xfrm rot="10800000">
            <a:off x="13771880" y="5200015"/>
            <a:ext cx="425450" cy="33274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195B819-12B5-46F3-80E7-C2AA7CA0DAC5}"/>
              </a:ext>
            </a:extLst>
          </p:cNvPr>
          <p:cNvSpPr txBox="1"/>
          <p:nvPr/>
        </p:nvSpPr>
        <p:spPr>
          <a:xfrm>
            <a:off x="5279390" y="3912235"/>
            <a:ext cx="18478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2000" b="1" dirty="0">
              <a:solidFill>
                <a:srgbClr val="6946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B37D9420-3632-4A7C-9D92-C5E0281B1C8B}"/>
              </a:ext>
            </a:extLst>
          </p:cNvPr>
          <p:cNvSpPr/>
          <p:nvPr/>
        </p:nvSpPr>
        <p:spPr>
          <a:xfrm>
            <a:off x="7239000" y="4026535"/>
            <a:ext cx="2567305" cy="57086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Request</a:t>
            </a:r>
            <a:endParaRPr lang="ko-KR" altLang="en-US" sz="15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8990845D-8218-442D-854D-2B1F331FABFD}"/>
              </a:ext>
            </a:extLst>
          </p:cNvPr>
          <p:cNvSpPr/>
          <p:nvPr/>
        </p:nvSpPr>
        <p:spPr>
          <a:xfrm flipH="1">
            <a:off x="7239000" y="5366385"/>
            <a:ext cx="2563495" cy="57086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Response</a:t>
            </a:r>
            <a:endParaRPr lang="ko-KR" altLang="en-US" sz="15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BAD7F8A-426A-4CEC-9434-50DCB4824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220" y="1397000"/>
            <a:ext cx="1141095" cy="114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9B0F8EC-96A6-42A8-857E-90429BC61FCC}"/>
              </a:ext>
            </a:extLst>
          </p:cNvPr>
          <p:cNvSpPr txBox="1"/>
          <p:nvPr/>
        </p:nvSpPr>
        <p:spPr>
          <a:xfrm>
            <a:off x="4549775" y="1765935"/>
            <a:ext cx="1643380" cy="4000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6946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         </a:t>
            </a:r>
            <a:endParaRPr lang="ko-KR" altLang="en-US" sz="2000" b="1" dirty="0">
              <a:solidFill>
                <a:srgbClr val="6946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E18F66F-ACB3-4C0B-AC43-E246A5040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466850"/>
            <a:ext cx="1141095" cy="99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4D27A44-D69E-4821-944D-F396AB457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3435" y="7409180"/>
            <a:ext cx="1495425" cy="1495425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C8472D9F-DF9F-4EC0-B8C2-61EB9A809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4845" y="7696200"/>
            <a:ext cx="1292225" cy="91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25CFBC5-CCEE-4A65-94A9-350F996A87FF}"/>
              </a:ext>
            </a:extLst>
          </p:cNvPr>
          <p:cNvGrpSpPr/>
          <p:nvPr/>
        </p:nvGrpSpPr>
        <p:grpSpPr>
          <a:xfrm>
            <a:off x="7733665" y="8942705"/>
            <a:ext cx="3977005" cy="798830"/>
            <a:chOff x="7733665" y="8942705"/>
            <a:chExt cx="3977005" cy="798830"/>
          </a:xfrm>
        </p:grpSpPr>
        <p:pic>
          <p:nvPicPr>
            <p:cNvPr id="3090" name="Picture 18" descr="C:/Users/admin/AppData/Roaming/PolarisOffice/ETemp/1420_21229216/image26.png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733665" y="8983345"/>
              <a:ext cx="1150620" cy="690880"/>
            </a:xfrm>
            <a:prstGeom prst="rect">
              <a:avLst/>
            </a:prstGeom>
            <a:noFill/>
          </p:spPr>
        </p:pic>
        <p:pic>
          <p:nvPicPr>
            <p:cNvPr id="3092" name="Picture 20" descr="C:/Users/admin/AppData/Roaming/PolarisOffice/ETemp/1420_21229216/image27.pn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228455" y="8942705"/>
              <a:ext cx="2483485" cy="799465"/>
            </a:xfrm>
            <a:prstGeom prst="rect">
              <a:avLst/>
            </a:prstGeom>
            <a:noFill/>
          </p:spPr>
        </p:pic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B689C97-F96F-423D-B4E4-85DA56CCE5C0}"/>
              </a:ext>
            </a:extLst>
          </p:cNvPr>
          <p:cNvSpPr/>
          <p:nvPr/>
        </p:nvSpPr>
        <p:spPr>
          <a:xfrm>
            <a:off x="2322830" y="3511550"/>
            <a:ext cx="1315085" cy="3041650"/>
          </a:xfrm>
          <a:prstGeom prst="rect">
            <a:avLst/>
          </a:prstGeom>
          <a:solidFill>
            <a:srgbClr val="69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Router</a:t>
            </a:r>
            <a:endParaRPr lang="ko-KR" altLang="en-US" sz="1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3A8B5C9-24EB-4715-9F3C-C402526A13DC}"/>
              </a:ext>
            </a:extLst>
          </p:cNvPr>
          <p:cNvSpPr/>
          <p:nvPr/>
        </p:nvSpPr>
        <p:spPr>
          <a:xfrm>
            <a:off x="3759835" y="3511550"/>
            <a:ext cx="1988820" cy="3041650"/>
          </a:xfrm>
          <a:prstGeom prst="rect">
            <a:avLst/>
          </a:prstGeom>
          <a:solidFill>
            <a:srgbClr val="69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Components</a:t>
            </a:r>
            <a:endParaRPr lang="ko-KR" altLang="en-US" sz="1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9A2A8A3-F8EC-4303-B235-6B80E39C3F9A}"/>
              </a:ext>
            </a:extLst>
          </p:cNvPr>
          <p:cNvSpPr/>
          <p:nvPr/>
        </p:nvSpPr>
        <p:spPr>
          <a:xfrm>
            <a:off x="5870575" y="3511550"/>
            <a:ext cx="1369060" cy="3041650"/>
          </a:xfrm>
          <a:prstGeom prst="rect">
            <a:avLst/>
          </a:prstGeom>
          <a:solidFill>
            <a:srgbClr val="69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Service</a:t>
            </a:r>
            <a:endParaRPr lang="ko-KR" altLang="en-US" sz="15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CBECE5AA-911B-416A-BA12-942B5E4C6FB8}"/>
              </a:ext>
            </a:extLst>
          </p:cNvPr>
          <p:cNvSpPr/>
          <p:nvPr/>
        </p:nvSpPr>
        <p:spPr>
          <a:xfrm>
            <a:off x="7543800" y="3511550"/>
            <a:ext cx="1300480" cy="3041650"/>
          </a:xfrm>
          <a:prstGeom prst="roundRect">
            <a:avLst/>
          </a:prstGeom>
          <a:noFill/>
          <a:ln>
            <a:solidFill>
              <a:srgbClr val="694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A6D657C-8C2E-4F69-BD87-51FF562C7282}"/>
              </a:ext>
            </a:extLst>
          </p:cNvPr>
          <p:cNvSpPr txBox="1"/>
          <p:nvPr/>
        </p:nvSpPr>
        <p:spPr>
          <a:xfrm>
            <a:off x="7742555" y="3311525"/>
            <a:ext cx="902970" cy="4000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6946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AXIOS</a:t>
            </a:r>
            <a:endParaRPr lang="ko-KR" altLang="en-US" sz="2000" b="1" dirty="0">
              <a:solidFill>
                <a:srgbClr val="6946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DC7CD06-86B3-492E-AEEE-52FE65B8A947}"/>
              </a:ext>
            </a:extLst>
          </p:cNvPr>
          <p:cNvSpPr txBox="1"/>
          <p:nvPr/>
        </p:nvSpPr>
        <p:spPr>
          <a:xfrm>
            <a:off x="7784465" y="3726815"/>
            <a:ext cx="827405" cy="4000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</a:t>
            </a:r>
            <a:endParaRPr lang="ko-KR" altLang="en-US" sz="20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853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5100" y="1524000"/>
            <a:ext cx="15093315" cy="4826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155" cy="982281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80" name="그림 5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050" y="1783136"/>
            <a:ext cx="2335530" cy="1305560"/>
          </a:xfrm>
          <a:prstGeom prst="rect">
            <a:avLst/>
          </a:prstGeom>
          <a:noFill/>
        </p:spPr>
      </p:pic>
      <p:pic>
        <p:nvPicPr>
          <p:cNvPr id="181" name="그림 5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678" y="3277683"/>
            <a:ext cx="3978275" cy="6209030"/>
          </a:xfrm>
          <a:prstGeom prst="rect">
            <a:avLst/>
          </a:prstGeom>
          <a:noFill/>
          <a:ln w="57150" cap="flat" cmpd="sng">
            <a:solidFill>
              <a:srgbClr val="93819F"/>
            </a:solidFill>
            <a:prstDash val="solid"/>
            <a:round/>
          </a:ln>
        </p:spPr>
      </p:pic>
      <p:pic>
        <p:nvPicPr>
          <p:cNvPr id="182" name="그림 5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747" y="3276713"/>
            <a:ext cx="3313530" cy="6210000"/>
          </a:xfrm>
          <a:prstGeom prst="rect">
            <a:avLst/>
          </a:prstGeom>
          <a:noFill/>
          <a:ln w="57150" cap="flat" cmpd="sng">
            <a:solidFill>
              <a:srgbClr val="93819F">
                <a:alpha val="100000"/>
              </a:srgbClr>
            </a:solidFill>
            <a:prstDash val="solid"/>
            <a:round/>
          </a:ln>
        </p:spPr>
      </p:pic>
      <p:pic>
        <p:nvPicPr>
          <p:cNvPr id="183" name="그림 5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914" y="3277683"/>
            <a:ext cx="5458201" cy="3420000"/>
          </a:xfrm>
          <a:prstGeom prst="rect">
            <a:avLst/>
          </a:prstGeom>
          <a:noFill/>
          <a:ln w="57150" cap="flat" cmpd="sng">
            <a:solidFill>
              <a:srgbClr val="93819F"/>
            </a:solidFill>
            <a:prstDash val="solid"/>
            <a:round/>
          </a:ln>
        </p:spPr>
      </p:pic>
      <p:pic>
        <p:nvPicPr>
          <p:cNvPr id="184" name="그림 58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635"/>
          <a:stretch>
            <a:fillRect/>
          </a:stretch>
        </p:blipFill>
        <p:spPr>
          <a:xfrm>
            <a:off x="12525953" y="6967683"/>
            <a:ext cx="2084121" cy="2520000"/>
          </a:xfrm>
          <a:prstGeom prst="rect">
            <a:avLst/>
          </a:prstGeom>
          <a:noFill/>
          <a:ln w="57150" cap="flat" cmpd="sng">
            <a:solidFill>
              <a:srgbClr val="93819F"/>
            </a:solidFill>
            <a:prstDash val="solid"/>
            <a:round/>
          </a:ln>
        </p:spPr>
      </p:pic>
      <p:sp>
        <p:nvSpPr>
          <p:cNvPr id="185" name="텍스트 상자 7"/>
          <p:cNvSpPr txBox="1">
            <a:spLocks/>
          </p:cNvSpPr>
          <p:nvPr/>
        </p:nvSpPr>
        <p:spPr>
          <a:xfrm>
            <a:off x="6130009" y="568564"/>
            <a:ext cx="6061635" cy="86177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000" b="1" dirty="0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기획</a:t>
            </a:r>
            <a:r>
              <a:rPr lang="en-US" altLang="ko-KR" sz="4500" b="1" dirty="0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–</a:t>
            </a:r>
            <a:r>
              <a:rPr lang="ko-KR" altLang="en-US" sz="4500" b="1" dirty="0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협업 방식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D3BDC9-864C-488F-B466-F1F5AA04A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847" y="1783136"/>
            <a:ext cx="1294130" cy="129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CF4E63E-1196-4914-9277-16EA4D415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3432" y="2147085"/>
            <a:ext cx="3374628" cy="86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5100" y="1524000"/>
            <a:ext cx="15093950" cy="4889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790" cy="9823450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rtl="0" latinLnBrk="0" hangingPunct="1"/>
            <a:endParaRPr lang="ko-KR" altLang="en-US" sz="1800" b="0" i="0" strike="noStrike" cap="none">
              <a:latin typeface="맑은 고딕" charset="0"/>
              <a:ea typeface="맑은 고딕" charset="0"/>
            </a:endParaRPr>
          </a:p>
        </p:txBody>
      </p:sp>
      <p:sp>
        <p:nvSpPr>
          <p:cNvPr id="177" name="Rect 0"/>
          <p:cNvSpPr txBox="1">
            <a:spLocks/>
          </p:cNvSpPr>
          <p:nvPr/>
        </p:nvSpPr>
        <p:spPr>
          <a:xfrm>
            <a:off x="4321492" y="495742"/>
            <a:ext cx="9679305" cy="16935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rtl="0" latinLnBrk="0"/>
            <a:r>
              <a:rPr lang="ko-KR" altLang="en-US" sz="5000" b="1" i="0" strike="noStrike" cap="none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기획</a:t>
            </a:r>
            <a:r>
              <a:rPr sz="5000" b="1" i="0" strike="noStrike" cap="none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sz="4000" b="1" i="0" strike="noStrike" cap="none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- Entity Relationship Diagram</a:t>
            </a:r>
            <a:endParaRPr lang="ko-KR" altLang="en-US" sz="4000" b="1" i="0" strike="noStrike" cap="none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0" indent="0" algn="ctr" rtl="0" latinLnBrk="0">
              <a:buFontTx/>
              <a:buNone/>
            </a:pPr>
            <a:endParaRPr lang="ko-KR" altLang="en-US" sz="5000" b="1" i="0" strike="noStrike" cap="none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178" name="그림 8" descr="C:/Users/admin/AppData/Roaming/PolarisOffice/ETemp/15060_7512840/fImage61166378147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352" y="2179955"/>
            <a:ext cx="9361295" cy="727439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 0"/>
          <p:cNvSpPr txBox="1">
            <a:spLocks/>
          </p:cNvSpPr>
          <p:nvPr/>
        </p:nvSpPr>
        <p:spPr>
          <a:xfrm>
            <a:off x="6015990" y="413385"/>
            <a:ext cx="6256655" cy="861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5000" b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시스템 인터페이스 목록</a:t>
            </a:r>
            <a:endParaRPr lang="ko-KR" altLang="en-US" sz="5000" b="1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155" cy="982281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90" name="Picture 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475" y="1362710"/>
            <a:ext cx="13870305" cy="4889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93" name="Rect 0"/>
          <p:cNvSpPr>
            <a:spLocks/>
          </p:cNvSpPr>
          <p:nvPr/>
        </p:nvSpPr>
        <p:spPr>
          <a:xfrm>
            <a:off x="349250" y="238125"/>
            <a:ext cx="17623790" cy="9763760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94" name="그림 10" descr="C:/Users/admin/AppData/Roaming/PolarisOffice/ETemp/15060_7512840/fImage80079381935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785" y="2094230"/>
            <a:ext cx="14735810" cy="52679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 0"/>
          <p:cNvSpPr txBox="1">
            <a:spLocks/>
          </p:cNvSpPr>
          <p:nvPr/>
        </p:nvSpPr>
        <p:spPr>
          <a:xfrm>
            <a:off x="4655185" y="372745"/>
            <a:ext cx="8993505" cy="861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5000" b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시스템 인터페이스 상세 설계서</a:t>
            </a:r>
            <a:endParaRPr lang="ko-KR" altLang="en-US" sz="5000" b="1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155" cy="982281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90" name="Picture 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475" y="1362710"/>
            <a:ext cx="13870305" cy="4889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93" name="Rect 0"/>
          <p:cNvSpPr>
            <a:spLocks/>
          </p:cNvSpPr>
          <p:nvPr/>
        </p:nvSpPr>
        <p:spPr>
          <a:xfrm>
            <a:off x="349250" y="238125"/>
            <a:ext cx="17623790" cy="9763760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94" name="그림 11" descr="C:/Users/admin/AppData/Roaming/PolarisOffice/ETemp/15060_7512840/fImage41024382696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830" y="1759585"/>
            <a:ext cx="8630285" cy="4744085"/>
          </a:xfrm>
          <a:prstGeom prst="rect">
            <a:avLst/>
          </a:prstGeom>
          <a:noFill/>
        </p:spPr>
      </p:pic>
      <p:pic>
        <p:nvPicPr>
          <p:cNvPr id="195" name="그림 12" descr="C:/Users/admin/AppData/Roaming/PolarisOffice/ETemp/15060_7512840/fImage28804383446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310" y="4848860"/>
            <a:ext cx="8268335" cy="42487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 0"/>
          <p:cNvSpPr txBox="1">
            <a:spLocks/>
          </p:cNvSpPr>
          <p:nvPr/>
        </p:nvSpPr>
        <p:spPr>
          <a:xfrm>
            <a:off x="6015990" y="413385"/>
            <a:ext cx="6256655" cy="861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000" b="1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기획 </a:t>
            </a:r>
            <a:r>
              <a:rPr lang="en-US" altLang="ko-KR" sz="4500" b="1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- </a:t>
            </a:r>
            <a:r>
              <a:rPr lang="en-US" sz="4500" b="1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프로그램</a:t>
            </a:r>
            <a:r>
              <a:rPr lang="en-US" sz="4500" b="1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4500" b="1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명세서</a:t>
            </a:r>
            <a:endParaRPr lang="ko-KR" altLang="en-US" sz="4500" b="1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155" cy="982281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90" name="Picture 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475" y="1362710"/>
            <a:ext cx="13870305" cy="4889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93" name="Rect 0"/>
          <p:cNvSpPr>
            <a:spLocks/>
          </p:cNvSpPr>
          <p:nvPr/>
        </p:nvSpPr>
        <p:spPr>
          <a:xfrm>
            <a:off x="349250" y="238125"/>
            <a:ext cx="17623790" cy="9763760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94" name="그림 13" descr="C:/Users/admin/AppData/Roaming/PolarisOffice/ETemp/15060_7512840/fImage85133384570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570" y="1934845"/>
            <a:ext cx="12604750" cy="64211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5100" y="1524000"/>
            <a:ext cx="15093315" cy="4826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155" cy="982281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76" name="그림 2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2015" y="2341245"/>
            <a:ext cx="6001385" cy="6950710"/>
          </a:xfrm>
          <a:prstGeom prst="rect">
            <a:avLst/>
          </a:prstGeom>
          <a:noFill/>
          <a:ln w="57150" cap="flat" cmpd="sng">
            <a:solidFill>
              <a:srgbClr val="785C8B">
                <a:alpha val="100000"/>
              </a:srgbClr>
            </a:solidFill>
            <a:prstDash val="solid"/>
            <a:round/>
          </a:ln>
        </p:spPr>
      </p:pic>
      <p:sp>
        <p:nvSpPr>
          <p:cNvPr id="177" name="텍스트 상자 27"/>
          <p:cNvSpPr txBox="1">
            <a:spLocks/>
          </p:cNvSpPr>
          <p:nvPr/>
        </p:nvSpPr>
        <p:spPr>
          <a:xfrm>
            <a:off x="9213215" y="2038985"/>
            <a:ext cx="7714615" cy="7355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457200" indent="-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소프트웨어</a:t>
            </a:r>
            <a:r>
              <a:rPr lang="en-US" sz="28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28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개발규약</a:t>
            </a:r>
            <a:endParaRPr lang="en-US" sz="28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표준 개발 서버 및 서버의 버전 명시</a:t>
            </a:r>
            <a:endParaRPr lang="en-US" altLang="ko-KR" sz="2500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latinLnBrk="0">
              <a:lnSpc>
                <a:spcPct val="150000"/>
              </a:lnSpc>
            </a:pPr>
            <a:endParaRPr lang="en-US" sz="10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457200" indent="-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데이터 타입 가이드</a:t>
            </a:r>
            <a:endParaRPr lang="en-US" altLang="ko-KR" sz="28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latinLnBrk="0">
              <a:lnSpc>
                <a:spcPct val="150000"/>
              </a:lnSpc>
            </a:pPr>
            <a:r>
              <a:rPr 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ERD</a:t>
            </a: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에서 규정한 데이터 타입 명시</a:t>
            </a:r>
            <a:endParaRPr lang="en-US" altLang="ko-KR" sz="2500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latinLnBrk="0">
              <a:lnSpc>
                <a:spcPct val="150000"/>
              </a:lnSpc>
            </a:pPr>
            <a:endParaRPr lang="en-US" altLang="ko-KR" sz="10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457200" indent="-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배포 가이드</a:t>
            </a:r>
            <a:endParaRPr lang="en-US" altLang="ko-KR" sz="28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개발 환경 및 프로젝트 배포 가이드 제시</a:t>
            </a:r>
            <a:endParaRPr lang="en-US" altLang="ko-KR" sz="2500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latinLnBrk="0">
              <a:lnSpc>
                <a:spcPct val="150000"/>
              </a:lnSpc>
            </a:pPr>
            <a:endParaRPr lang="en-US" altLang="ko-KR" sz="10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457200" indent="-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코딩 스타일 가이드</a:t>
            </a:r>
            <a:endParaRPr lang="en-US" altLang="ko-KR" sz="28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기본적인 코딩 규칙 설정</a:t>
            </a:r>
            <a:endParaRPr lang="en-US" altLang="ko-KR" sz="2500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latinLnBrk="0">
              <a:lnSpc>
                <a:spcPct val="150000"/>
              </a:lnSpc>
            </a:pPr>
            <a:endParaRPr lang="en-US" altLang="ko-KR" sz="10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457200" indent="-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개발 환경 세팅</a:t>
            </a:r>
            <a:endParaRPr lang="en-US" altLang="ko-KR" sz="28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코딩 작업 전 </a:t>
            </a:r>
            <a:r>
              <a:rPr lang="en-US" altLang="ko-KR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Front</a:t>
            </a: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와 </a:t>
            </a:r>
            <a:r>
              <a:rPr lang="en-US" altLang="ko-KR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Back </a:t>
            </a: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각각의 에디터 초석 작업</a:t>
            </a:r>
            <a:endParaRPr lang="en-US" altLang="ko-KR" sz="2500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87" name="텍스트 상자 2"/>
          <p:cNvSpPr txBox="1">
            <a:spLocks/>
          </p:cNvSpPr>
          <p:nvPr/>
        </p:nvSpPr>
        <p:spPr>
          <a:xfrm>
            <a:off x="4027488" y="514033"/>
            <a:ext cx="2638425" cy="861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000" b="1" i="0" strike="noStrike" cap="none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기획</a:t>
            </a:r>
            <a:endParaRPr lang="ko-KR" altLang="en-US" sz="5000" b="1" dirty="0">
              <a:solidFill>
                <a:srgbClr val="694680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188" name="텍스트 상자 3"/>
          <p:cNvSpPr txBox="1">
            <a:spLocks/>
          </p:cNvSpPr>
          <p:nvPr/>
        </p:nvSpPr>
        <p:spPr>
          <a:xfrm>
            <a:off x="5828665" y="614680"/>
            <a:ext cx="8957310" cy="7073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4000" b="1" dirty="0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- </a:t>
            </a:r>
            <a:r>
              <a:rPr lang="en-US" sz="4000" b="1" dirty="0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Standards and Procedures Manual</a:t>
            </a:r>
            <a:endParaRPr lang="ko-KR" altLang="en-US" sz="4000" b="1" dirty="0">
              <a:solidFill>
                <a:srgbClr val="694680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 0"/>
          <p:cNvSpPr>
            <a:spLocks/>
          </p:cNvSpPr>
          <p:nvPr/>
        </p:nvSpPr>
        <p:spPr>
          <a:xfrm>
            <a:off x="208280" y="207645"/>
            <a:ext cx="17879060" cy="9871710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4" name="Rect 0"/>
          <p:cNvSpPr>
            <a:spLocks/>
          </p:cNvSpPr>
          <p:nvPr/>
        </p:nvSpPr>
        <p:spPr>
          <a:xfrm>
            <a:off x="1108710" y="1357630"/>
            <a:ext cx="15961995" cy="48260"/>
          </a:xfrm>
          <a:prstGeom prst="rect">
            <a:avLst/>
          </a:prstGeom>
          <a:solidFill>
            <a:srgbClr val="6946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6" name="Rect 0"/>
          <p:cNvSpPr txBox="1">
            <a:spLocks/>
          </p:cNvSpPr>
          <p:nvPr/>
        </p:nvSpPr>
        <p:spPr>
          <a:xfrm>
            <a:off x="6829425" y="367030"/>
            <a:ext cx="3324225" cy="8623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0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기획</a:t>
            </a:r>
            <a:r>
              <a:rPr lang="ko-KR" altLang="en-US" sz="40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altLang="ko-KR" sz="28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- </a:t>
            </a:r>
            <a:r>
              <a:rPr lang="ko-KR" sz="4000" b="1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WBS</a:t>
            </a:r>
            <a:endParaRPr lang="ko-KR" altLang="en-US" sz="4000" b="1">
              <a:solidFill>
                <a:srgbClr val="694680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pic>
        <p:nvPicPr>
          <p:cNvPr id="207" name="그림 8" descr="C:/Users/admin/AppData/Roaming/PolarisOffice/ETemp/5884_20100536/fImage48498495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800" y="1898015"/>
            <a:ext cx="14394180" cy="648081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타원 21">
            <a:extLst>
              <a:ext uri="{FF2B5EF4-FFF2-40B4-BE49-F238E27FC236}">
                <a16:creationId xmlns:a16="http://schemas.microsoft.com/office/drawing/2014/main" id="{4D00A4B7-8B0A-4CDE-A874-055BC14D3C63}"/>
              </a:ext>
            </a:extLst>
          </p:cNvPr>
          <p:cNvSpPr/>
          <p:nvPr/>
        </p:nvSpPr>
        <p:spPr>
          <a:xfrm>
            <a:off x="11793855" y="3477895"/>
            <a:ext cx="3009265" cy="3000375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FA02017-493F-4017-937D-ACC5A924FCB0}"/>
              </a:ext>
            </a:extLst>
          </p:cNvPr>
          <p:cNvSpPr/>
          <p:nvPr/>
        </p:nvSpPr>
        <p:spPr>
          <a:xfrm>
            <a:off x="3401060" y="3477895"/>
            <a:ext cx="3009265" cy="3000375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Rect 0"/>
          <p:cNvSpPr txBox="1">
            <a:spLocks/>
          </p:cNvSpPr>
          <p:nvPr/>
        </p:nvSpPr>
        <p:spPr>
          <a:xfrm>
            <a:off x="6017260" y="336550"/>
            <a:ext cx="6256655" cy="8616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Impact" charset="0"/>
              </a:rPr>
              <a:t>YMPM</a:t>
            </a:r>
            <a:endParaRPr lang="ko-KR" altLang="en-US" sz="5000" b="1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Impact" charset="0"/>
            </a:endParaRPr>
          </a:p>
        </p:txBody>
      </p:sp>
      <p:sp>
        <p:nvSpPr>
          <p:cNvPr id="203" name="Rect 0"/>
          <p:cNvSpPr>
            <a:spLocks/>
          </p:cNvSpPr>
          <p:nvPr/>
        </p:nvSpPr>
        <p:spPr>
          <a:xfrm>
            <a:off x="208280" y="207645"/>
            <a:ext cx="17878425" cy="987107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4" name="Rect 0"/>
          <p:cNvSpPr>
            <a:spLocks/>
          </p:cNvSpPr>
          <p:nvPr/>
        </p:nvSpPr>
        <p:spPr>
          <a:xfrm>
            <a:off x="1108710" y="1357630"/>
            <a:ext cx="15961360" cy="47625"/>
          </a:xfrm>
          <a:prstGeom prst="rect">
            <a:avLst/>
          </a:prstGeom>
          <a:solidFill>
            <a:srgbClr val="6946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Google Shape;98;p14">
            <a:extLst>
              <a:ext uri="{FF2B5EF4-FFF2-40B4-BE49-F238E27FC236}">
                <a16:creationId xmlns:a16="http://schemas.microsoft.com/office/drawing/2014/main" id="{FDF1F6BC-CFDC-4C74-98D0-DABEEB25D5F2}"/>
              </a:ext>
            </a:extLst>
          </p:cNvPr>
          <p:cNvSpPr txBox="1"/>
          <p:nvPr/>
        </p:nvSpPr>
        <p:spPr>
          <a:xfrm>
            <a:off x="2327275" y="6975475"/>
            <a:ext cx="5156200" cy="938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dirty="0" err="1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권빛나리</a:t>
            </a:r>
            <a:endParaRPr sz="5500" b="1" dirty="0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</p:txBody>
      </p:sp>
      <p:sp>
        <p:nvSpPr>
          <p:cNvPr id="17" name="Google Shape;101;p14">
            <a:extLst>
              <a:ext uri="{FF2B5EF4-FFF2-40B4-BE49-F238E27FC236}">
                <a16:creationId xmlns:a16="http://schemas.microsoft.com/office/drawing/2014/main" id="{72D3BFAC-9D9A-45CF-8B91-1D89EE01883E}"/>
              </a:ext>
            </a:extLst>
          </p:cNvPr>
          <p:cNvSpPr txBox="1"/>
          <p:nvPr/>
        </p:nvSpPr>
        <p:spPr>
          <a:xfrm>
            <a:off x="6523990" y="6977905"/>
            <a:ext cx="5156200" cy="938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dirty="0" err="1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곽다은</a:t>
            </a:r>
            <a:endParaRPr sz="5500" b="1" dirty="0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</p:txBody>
      </p:sp>
      <p:sp>
        <p:nvSpPr>
          <p:cNvPr id="18" name="Google Shape;102;p14">
            <a:extLst>
              <a:ext uri="{FF2B5EF4-FFF2-40B4-BE49-F238E27FC236}">
                <a16:creationId xmlns:a16="http://schemas.microsoft.com/office/drawing/2014/main" id="{56EFD81D-361C-43F0-97EB-EA03F0023819}"/>
              </a:ext>
            </a:extLst>
          </p:cNvPr>
          <p:cNvSpPr txBox="1"/>
          <p:nvPr/>
        </p:nvSpPr>
        <p:spPr>
          <a:xfrm>
            <a:off x="6461760" y="8234680"/>
            <a:ext cx="5280660" cy="1169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5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Full-Stack</a:t>
            </a:r>
            <a:br>
              <a:rPr lang="en-US" altLang="ko-KR" sz="35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35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35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</a:t>
            </a:r>
            <a:r>
              <a:rPr lang="en-US" altLang="ko-KR" sz="35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5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</a:t>
            </a:r>
            <a:r>
              <a:rPr lang="en-US" altLang="ko-KR" sz="35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Front, Back)</a:t>
            </a:r>
            <a:endParaRPr sz="3500" dirty="0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</p:txBody>
      </p:sp>
      <p:sp>
        <p:nvSpPr>
          <p:cNvPr id="19" name="Google Shape;103;p14">
            <a:extLst>
              <a:ext uri="{FF2B5EF4-FFF2-40B4-BE49-F238E27FC236}">
                <a16:creationId xmlns:a16="http://schemas.microsoft.com/office/drawing/2014/main" id="{A8000DFB-90E4-4292-B79B-092582B7CF20}"/>
              </a:ext>
            </a:extLst>
          </p:cNvPr>
          <p:cNvSpPr txBox="1"/>
          <p:nvPr/>
        </p:nvSpPr>
        <p:spPr>
          <a:xfrm>
            <a:off x="10720705" y="6937375"/>
            <a:ext cx="5156200" cy="938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신효원</a:t>
            </a:r>
            <a:endParaRPr sz="5500" b="1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</p:txBody>
      </p:sp>
      <p:sp>
        <p:nvSpPr>
          <p:cNvPr id="20" name="Google Shape;105;p14"/>
          <p:cNvSpPr txBox="1">
            <a:spLocks/>
          </p:cNvSpPr>
          <p:nvPr/>
        </p:nvSpPr>
        <p:spPr>
          <a:xfrm>
            <a:off x="485775" y="1806189"/>
            <a:ext cx="17315180" cy="11709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7000" b="1">
                <a:solidFill>
                  <a:srgbClr val="694680"/>
                </a:solidFill>
                <a:ea typeface="Calibri" charset="0"/>
              </a:rPr>
              <a:t>TEAM MEMBER</a:t>
            </a:r>
            <a:endParaRPr lang="ko-KR" altLang="en-US" sz="7000" b="1">
              <a:solidFill>
                <a:srgbClr val="694680"/>
              </a:solidFill>
              <a:ea typeface="Calibri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5BDE46A-9D0D-4FBA-8870-5B469E5B46FA}"/>
              </a:ext>
            </a:extLst>
          </p:cNvPr>
          <p:cNvSpPr/>
          <p:nvPr/>
        </p:nvSpPr>
        <p:spPr>
          <a:xfrm>
            <a:off x="7584440" y="3477895"/>
            <a:ext cx="3009265" cy="300037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" name="도형 7"/>
          <p:cNvSpPr>
            <a:spLocks/>
          </p:cNvSpPr>
          <p:nvPr/>
        </p:nvSpPr>
        <p:spPr>
          <a:xfrm>
            <a:off x="3362960" y="3472180"/>
            <a:ext cx="3082290" cy="3020060"/>
          </a:xfrm>
          <a:prstGeom prst="ellipse">
            <a:avLst/>
          </a:prstGeom>
          <a:noFill/>
          <a:ln w="76200" cap="flat" cmpd="sng">
            <a:solidFill>
              <a:srgbClr val="93819F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6" name="도형 8"/>
          <p:cNvSpPr>
            <a:spLocks/>
          </p:cNvSpPr>
          <p:nvPr/>
        </p:nvSpPr>
        <p:spPr>
          <a:xfrm>
            <a:off x="3206750" y="3347720"/>
            <a:ext cx="3379470" cy="3269615"/>
          </a:xfrm>
          <a:prstGeom prst="ellipse">
            <a:avLst/>
          </a:prstGeom>
          <a:noFill/>
          <a:ln w="76200" cap="flat" cmpd="sng">
            <a:solidFill>
              <a:srgbClr val="93819F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7" name="도형 9"/>
          <p:cNvSpPr>
            <a:spLocks/>
          </p:cNvSpPr>
          <p:nvPr/>
        </p:nvSpPr>
        <p:spPr>
          <a:xfrm>
            <a:off x="7595870" y="3465830"/>
            <a:ext cx="3082290" cy="3020060"/>
          </a:xfrm>
          <a:prstGeom prst="ellipse">
            <a:avLst/>
          </a:prstGeom>
          <a:noFill/>
          <a:ln w="76200" cap="flat" cmpd="sng">
            <a:solidFill>
              <a:srgbClr val="93819F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8" name="도형 10"/>
          <p:cNvSpPr>
            <a:spLocks/>
          </p:cNvSpPr>
          <p:nvPr/>
        </p:nvSpPr>
        <p:spPr>
          <a:xfrm>
            <a:off x="7461885" y="3341370"/>
            <a:ext cx="3357245" cy="3269615"/>
          </a:xfrm>
          <a:prstGeom prst="ellipse">
            <a:avLst/>
          </a:prstGeom>
          <a:noFill/>
          <a:ln w="76200" cap="flat" cmpd="sng">
            <a:solidFill>
              <a:srgbClr val="93819F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9" name="도형 11"/>
          <p:cNvSpPr>
            <a:spLocks/>
          </p:cNvSpPr>
          <p:nvPr/>
        </p:nvSpPr>
        <p:spPr>
          <a:xfrm>
            <a:off x="11757025" y="3465830"/>
            <a:ext cx="3082290" cy="3020060"/>
          </a:xfrm>
          <a:prstGeom prst="ellipse">
            <a:avLst/>
          </a:prstGeom>
          <a:noFill/>
          <a:ln w="76200" cap="flat" cmpd="sng">
            <a:solidFill>
              <a:srgbClr val="93819F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10" name="도형 12"/>
          <p:cNvSpPr>
            <a:spLocks/>
          </p:cNvSpPr>
          <p:nvPr/>
        </p:nvSpPr>
        <p:spPr>
          <a:xfrm>
            <a:off x="11622405" y="3341370"/>
            <a:ext cx="3357880" cy="3269615"/>
          </a:xfrm>
          <a:prstGeom prst="ellipse">
            <a:avLst/>
          </a:prstGeom>
          <a:noFill/>
          <a:ln w="76200" cap="flat" cmpd="sng">
            <a:solidFill>
              <a:srgbClr val="93819F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7AC57C-4501-4253-8015-5DEC0AC3B0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76916B1-7754-403B-B159-04739BB4E2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 0"/>
          <p:cNvSpPr>
            <a:spLocks/>
          </p:cNvSpPr>
          <p:nvPr/>
        </p:nvSpPr>
        <p:spPr>
          <a:xfrm>
            <a:off x="208280" y="207645"/>
            <a:ext cx="17879060" cy="9871710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4" name="Rect 0"/>
          <p:cNvSpPr>
            <a:spLocks/>
          </p:cNvSpPr>
          <p:nvPr/>
        </p:nvSpPr>
        <p:spPr>
          <a:xfrm>
            <a:off x="1108710" y="1357630"/>
            <a:ext cx="15961995" cy="48260"/>
          </a:xfrm>
          <a:prstGeom prst="rect">
            <a:avLst/>
          </a:prstGeom>
          <a:solidFill>
            <a:srgbClr val="6946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6" name="Rect 0"/>
          <p:cNvSpPr txBox="1">
            <a:spLocks/>
          </p:cNvSpPr>
          <p:nvPr/>
        </p:nvSpPr>
        <p:spPr>
          <a:xfrm>
            <a:off x="6829425" y="367030"/>
            <a:ext cx="4504055" cy="861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0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기획</a:t>
            </a:r>
            <a:r>
              <a:rPr lang="ko-KR" altLang="en-US" sz="40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altLang="ko-KR" sz="28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- </a:t>
            </a:r>
            <a:r>
              <a:rPr lang="ko-KR" sz="4000" b="1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일일보고서</a:t>
            </a:r>
            <a:endParaRPr lang="ko-KR" altLang="en-US" sz="4000" b="1">
              <a:solidFill>
                <a:srgbClr val="694680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pic>
        <p:nvPicPr>
          <p:cNvPr id="207" name="그림 9" descr="C:/Users/admin/AppData/Roaming/PolarisOffice/ETemp/5884_20100536/fImage65839503633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85" y="1562100"/>
            <a:ext cx="10862310" cy="7693660"/>
          </a:xfrm>
          <a:prstGeom prst="rect">
            <a:avLst/>
          </a:prstGeom>
          <a:noFill/>
        </p:spPr>
      </p:pic>
      <p:pic>
        <p:nvPicPr>
          <p:cNvPr id="208" name="그림 71" descr="C:/Users/admin/AppData/Roaming/PolarisOffice/ETemp/5884_20100536/fImage64869507650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490" y="2087245"/>
            <a:ext cx="5039360" cy="6639560"/>
          </a:xfrm>
          <a:prstGeom prst="rect">
            <a:avLst/>
          </a:prstGeom>
          <a:noFill/>
          <a:effectLst>
            <a:softEdge rad="0"/>
          </a:effectLst>
        </p:spPr>
      </p:pic>
      <p:pic>
        <p:nvPicPr>
          <p:cNvPr id="209" name="그림 85" descr="C:/Users/admin/AppData/Roaming/PolarisOffice/ETemp/5884_20100536/fImage477135089169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20" y="2015490"/>
            <a:ext cx="5377815" cy="67970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 0"/>
          <p:cNvSpPr txBox="1">
            <a:spLocks/>
          </p:cNvSpPr>
          <p:nvPr/>
        </p:nvSpPr>
        <p:spPr>
          <a:xfrm>
            <a:off x="6029325" y="400050"/>
            <a:ext cx="6256655" cy="861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5000" b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퍼블리싱</a:t>
            </a:r>
            <a:r>
              <a:rPr lang="en-US" sz="2800" b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(Axure)</a:t>
            </a:r>
            <a:endParaRPr lang="ko-KR" altLang="en-US" sz="5000" b="1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155" cy="982281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90" name="Picture 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475" y="1362710"/>
            <a:ext cx="13870305" cy="4889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93" name="Rect 0"/>
          <p:cNvSpPr>
            <a:spLocks/>
          </p:cNvSpPr>
          <p:nvPr/>
        </p:nvSpPr>
        <p:spPr>
          <a:xfrm>
            <a:off x="349250" y="238125"/>
            <a:ext cx="17623790" cy="9763760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94" name="그림 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125" y="2338070"/>
            <a:ext cx="7230110" cy="5606415"/>
          </a:xfrm>
          <a:prstGeom prst="rect">
            <a:avLst/>
          </a:prstGeom>
          <a:noFill/>
        </p:spPr>
      </p:pic>
      <p:pic>
        <p:nvPicPr>
          <p:cNvPr id="196" name="그림 35" descr="C:/Users/admin/AppData/Roaming/PolarisOffice/ETemp/13692_22724144/fImage302035046962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4075" y="2338070"/>
            <a:ext cx="7230745" cy="5607050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</p:pic>
      <p:pic>
        <p:nvPicPr>
          <p:cNvPr id="197" name="그림 36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458956" y="2368867"/>
            <a:ext cx="6498671" cy="5544820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 0"/>
          <p:cNvSpPr>
            <a:spLocks/>
          </p:cNvSpPr>
          <p:nvPr/>
        </p:nvSpPr>
        <p:spPr>
          <a:xfrm>
            <a:off x="208280" y="207645"/>
            <a:ext cx="17879060" cy="9871710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4" name="Rect 0"/>
          <p:cNvSpPr>
            <a:spLocks/>
          </p:cNvSpPr>
          <p:nvPr/>
        </p:nvSpPr>
        <p:spPr>
          <a:xfrm>
            <a:off x="1108710" y="1357630"/>
            <a:ext cx="15961995" cy="48260"/>
          </a:xfrm>
          <a:prstGeom prst="rect">
            <a:avLst/>
          </a:prstGeom>
          <a:solidFill>
            <a:srgbClr val="6946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6" name="Rect 0"/>
          <p:cNvSpPr txBox="1">
            <a:spLocks/>
          </p:cNvSpPr>
          <p:nvPr/>
        </p:nvSpPr>
        <p:spPr>
          <a:xfrm>
            <a:off x="6064250" y="393065"/>
            <a:ext cx="6170295" cy="861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0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최종구현</a:t>
            </a:r>
            <a:r>
              <a:rPr lang="ko-KR" altLang="en-US" sz="40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altLang="ko-KR" sz="28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- </a:t>
            </a:r>
            <a:r>
              <a:rPr lang="ko-KR" sz="4000" b="1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게시글 검색</a:t>
            </a:r>
            <a:endParaRPr lang="ko-KR" altLang="en-US" sz="4000" b="1">
              <a:solidFill>
                <a:srgbClr val="694680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pic>
        <p:nvPicPr>
          <p:cNvPr id="207" name="검색" descr="C:/Users/admin/AppData/Roaming/PolarisOffice/ETemp/15444_21737944/fImage10178556041.p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545" y="1799590"/>
            <a:ext cx="9525635" cy="7296785"/>
          </a:xfrm>
          <a:prstGeom prst="rect">
            <a:avLst/>
          </a:prstGeom>
          <a:noFill/>
        </p:spPr>
      </p:pic>
      <p:sp>
        <p:nvSpPr>
          <p:cNvPr id="208" name="텍스트 상자 5"/>
          <p:cNvSpPr txBox="1">
            <a:spLocks/>
          </p:cNvSpPr>
          <p:nvPr/>
        </p:nvSpPr>
        <p:spPr>
          <a:xfrm>
            <a:off x="11371580" y="3706495"/>
            <a:ext cx="6459220" cy="32746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457200" indent="-457200" latinLnBrk="0">
              <a:lnSpc>
                <a:spcPct val="150000"/>
              </a:lnSpc>
              <a:buFont typeface="Arial"/>
              <a:buChar char="•"/>
            </a:pPr>
            <a:r>
              <a:rPr lang="en-US" sz="28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findByDailyLookNameContaining</a:t>
            </a:r>
            <a:endParaRPr lang="ko-KR" altLang="en-US" sz="28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메소드 생성하여 기능 구현</a:t>
            </a: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JPA </a:t>
            </a:r>
            <a:r>
              <a:rPr lang="ko-KR" altLang="en-US" sz="2500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repository의</a:t>
            </a: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ko-KR" altLang="en-US" sz="2500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Containing</a:t>
            </a: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사용</a:t>
            </a: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현재 제목 검색가능</a:t>
            </a:r>
          </a:p>
          <a:p>
            <a:pPr marL="0" indent="0" latinLnBrk="0">
              <a:lnSpc>
                <a:spcPct val="150000"/>
              </a:lnSpc>
              <a:buFontTx/>
              <a:buNone/>
            </a:pPr>
            <a:endParaRPr lang="ko-KR" altLang="en-US" sz="10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457200" indent="-457200" latinLnBrk="0">
              <a:lnSpc>
                <a:spcPct val="150000"/>
              </a:lnSpc>
              <a:buFontTx/>
              <a:buNone/>
            </a:pPr>
            <a:endParaRPr lang="ko-KR" altLang="en-US" sz="2500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>
                  <p:stCondLst>
                    <p:cond delay="0"/>
                  </p:stCondLst>
                </p:cTn>
                <p:tgtEl>
                  <p:spTgt spid="207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 0"/>
          <p:cNvSpPr>
            <a:spLocks/>
          </p:cNvSpPr>
          <p:nvPr/>
        </p:nvSpPr>
        <p:spPr>
          <a:xfrm>
            <a:off x="208280" y="207645"/>
            <a:ext cx="17879060" cy="9871710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4" name="Rect 0"/>
          <p:cNvSpPr>
            <a:spLocks/>
          </p:cNvSpPr>
          <p:nvPr/>
        </p:nvSpPr>
        <p:spPr>
          <a:xfrm>
            <a:off x="1108710" y="1357630"/>
            <a:ext cx="15961995" cy="48260"/>
          </a:xfrm>
          <a:prstGeom prst="rect">
            <a:avLst/>
          </a:prstGeom>
          <a:solidFill>
            <a:srgbClr val="6946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5" name="텍스트 상자 2"/>
          <p:cNvSpPr txBox="1">
            <a:spLocks/>
          </p:cNvSpPr>
          <p:nvPr/>
        </p:nvSpPr>
        <p:spPr>
          <a:xfrm>
            <a:off x="6064250" y="393065"/>
            <a:ext cx="6170295" cy="861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0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최종구현</a:t>
            </a:r>
            <a:r>
              <a:rPr lang="ko-KR" altLang="en-US" sz="40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altLang="ko-KR" sz="28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- </a:t>
            </a:r>
            <a:r>
              <a:rPr lang="ko-KR" sz="4000" b="1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북마크</a:t>
            </a:r>
            <a:endParaRPr lang="ko-KR" altLang="en-US" sz="4000" b="1">
              <a:solidFill>
                <a:srgbClr val="694680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pic>
        <p:nvPicPr>
          <p:cNvPr id="206" name="북마크" descr="C:/Users/admin/AppData/Roaming/PolarisOffice/ETemp/15444_21737944/fImage5779185618467.p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545" y="1799590"/>
            <a:ext cx="9525635" cy="7296785"/>
          </a:xfrm>
          <a:prstGeom prst="rect">
            <a:avLst/>
          </a:prstGeom>
          <a:noFill/>
        </p:spPr>
      </p:pic>
      <p:sp>
        <p:nvSpPr>
          <p:cNvPr id="207" name="텍스트 상자 13"/>
          <p:cNvSpPr txBox="1">
            <a:spLocks/>
          </p:cNvSpPr>
          <p:nvPr/>
        </p:nvSpPr>
        <p:spPr>
          <a:xfrm>
            <a:off x="11483340" y="3091815"/>
            <a:ext cx="5741670" cy="31134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457200" indent="-457200" latinLnBrk="0">
              <a:lnSpc>
                <a:spcPct val="150000"/>
              </a:lnSpc>
              <a:buFont typeface="Arial"/>
              <a:buChar char="•"/>
            </a:pPr>
            <a:r>
              <a:rPr lang="en-US" sz="2800" b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북마크 추가/해제</a:t>
            </a:r>
            <a:endParaRPr lang="ko-KR" altLang="en-US" sz="2800" b="1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250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둘러보기 및 검색결과페이지</a:t>
            </a:r>
          </a:p>
          <a:p>
            <a:pPr marL="0" indent="0" latinLnBrk="0">
              <a:lnSpc>
                <a:spcPct val="150000"/>
              </a:lnSpc>
              <a:buFontTx/>
              <a:buNone/>
            </a:pPr>
            <a:endParaRPr lang="ko-KR" altLang="en-US" sz="250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457200" indent="-457200" latinLnBrk="0">
              <a:lnSpc>
                <a:spcPct val="150000"/>
              </a:lnSpc>
              <a:buFont typeface="Arial"/>
              <a:buChar char="•"/>
            </a:pPr>
            <a:r>
              <a:rPr lang="en-US" sz="2800" b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북마크 전체조회, 개별해제</a:t>
            </a:r>
            <a:endParaRPr lang="ko-KR" altLang="en-US" sz="2800" b="1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250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나의 북마크 페이지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>
                  <p:stCondLst>
                    <p:cond delay="0"/>
                  </p:stCondLst>
                </p:cTn>
                <p:tgtEl>
                  <p:spTgt spid="20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 0"/>
          <p:cNvSpPr>
            <a:spLocks/>
          </p:cNvSpPr>
          <p:nvPr/>
        </p:nvSpPr>
        <p:spPr>
          <a:xfrm>
            <a:off x="208280" y="207645"/>
            <a:ext cx="17879060" cy="9871710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4" name="Rect 0"/>
          <p:cNvSpPr>
            <a:spLocks/>
          </p:cNvSpPr>
          <p:nvPr/>
        </p:nvSpPr>
        <p:spPr>
          <a:xfrm>
            <a:off x="1108710" y="1357630"/>
            <a:ext cx="15961995" cy="48260"/>
          </a:xfrm>
          <a:prstGeom prst="rect">
            <a:avLst/>
          </a:prstGeom>
          <a:solidFill>
            <a:srgbClr val="6946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5" name="텍스트 상자 2"/>
          <p:cNvSpPr txBox="1">
            <a:spLocks/>
          </p:cNvSpPr>
          <p:nvPr/>
        </p:nvSpPr>
        <p:spPr>
          <a:xfrm>
            <a:off x="6064250" y="393065"/>
            <a:ext cx="6170295" cy="86177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000" b="1" i="0" strike="noStrike" cap="none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최종구현</a:t>
            </a:r>
            <a:r>
              <a:rPr lang="ko-KR" altLang="en-US" sz="4000" b="1" i="0" strike="noStrike" cap="none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altLang="ko-KR" sz="2800" b="1" i="0" strike="noStrike" cap="none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– </a:t>
            </a:r>
            <a:r>
              <a:rPr lang="ko-KR" altLang="en-US" sz="4000" b="1" dirty="0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아이템</a:t>
            </a:r>
          </a:p>
        </p:txBody>
      </p:sp>
      <p:sp>
        <p:nvSpPr>
          <p:cNvPr id="207" name="텍스트 상자 13"/>
          <p:cNvSpPr txBox="1">
            <a:spLocks/>
          </p:cNvSpPr>
          <p:nvPr/>
        </p:nvSpPr>
        <p:spPr>
          <a:xfrm>
            <a:off x="11483340" y="3485515"/>
            <a:ext cx="5741670" cy="31134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457200" indent="-457200" latinLnBrk="0">
              <a:lnSpc>
                <a:spcPct val="150000"/>
              </a:lnSpc>
              <a:buFont typeface="Arial"/>
              <a:buChar char="•"/>
            </a:pPr>
            <a:r>
              <a:rPr lang="ko-KR" altLang="en-US" sz="28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아이템 정보 조회</a:t>
            </a: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아이템 전체 둘러보기 </a:t>
            </a:r>
          </a:p>
          <a:p>
            <a:pPr marL="0" indent="0" latinLnBrk="0">
              <a:lnSpc>
                <a:spcPct val="150000"/>
              </a:lnSpc>
              <a:buFontTx/>
              <a:buNone/>
            </a:pPr>
            <a:endParaRPr lang="ko-KR" altLang="en-US" sz="2500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457200" indent="-457200" latinLnBrk="0">
              <a:lnSpc>
                <a:spcPct val="150000"/>
              </a:lnSpc>
              <a:buFont typeface="Arial"/>
              <a:buChar char="•"/>
            </a:pPr>
            <a:r>
              <a:rPr lang="ko-KR" altLang="en-US" sz="28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아이템 삭제</a:t>
            </a: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버튼을 통한 아이템 삭제</a:t>
            </a:r>
          </a:p>
        </p:txBody>
      </p:sp>
      <p:pic>
        <p:nvPicPr>
          <p:cNvPr id="2" name="fitback - Chrome 2022-04-22 17-27-52">
            <a:hlinkClick r:id="" action="ppaction://media"/>
            <a:extLst>
              <a:ext uri="{FF2B5EF4-FFF2-40B4-BE49-F238E27FC236}">
                <a16:creationId xmlns:a16="http://schemas.microsoft.com/office/drawing/2014/main" id="{308836D3-CDCB-4307-BD7E-DB4F7AC9C7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39545" y="1799590"/>
            <a:ext cx="9525635" cy="726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0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3"/>
          <p:cNvSpPr txBox="1">
            <a:spLocks/>
          </p:cNvSpPr>
          <p:nvPr/>
        </p:nvSpPr>
        <p:spPr>
          <a:xfrm>
            <a:off x="3529965" y="3571240"/>
            <a:ext cx="11226165" cy="3168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0000">
                <a:solidFill>
                  <a:schemeClr val="bg1"/>
                </a:solidFill>
                <a:latin typeface="Bahnschrift SemiBold SemiConden" charset="0"/>
              </a:rPr>
              <a:t>Q&amp;A</a:t>
            </a:r>
            <a:endParaRPr lang="ko-KR" altLang="en-US" sz="20000">
              <a:solidFill>
                <a:schemeClr val="bg1"/>
              </a:solidFill>
              <a:latin typeface="Bahnschrift SemiBold SemiConden" charset="0"/>
            </a:endParaRPr>
          </a:p>
        </p:txBody>
      </p:sp>
      <p:pic>
        <p:nvPicPr>
          <p:cNvPr id="441" name="그림 1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2335" y="2212975"/>
            <a:ext cx="6441440" cy="5878830"/>
          </a:xfrm>
          <a:prstGeom prst="rect">
            <a:avLst/>
          </a:prstGeom>
          <a:noFill/>
          <a:ln w="0">
            <a:noFill/>
            <a:prstDash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 0"/>
          <p:cNvSpPr txBox="1">
            <a:spLocks/>
          </p:cNvSpPr>
          <p:nvPr/>
        </p:nvSpPr>
        <p:spPr>
          <a:xfrm>
            <a:off x="8603615" y="2416193"/>
            <a:ext cx="2338070" cy="5840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en-US" sz="36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개발</a:t>
            </a:r>
            <a:r>
              <a:rPr lang="en-US" sz="36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36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배경</a:t>
            </a:r>
            <a:endParaRPr lang="ko-KR" altLang="en-US" sz="36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en-US" sz="36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구축</a:t>
            </a:r>
            <a:r>
              <a:rPr lang="en-US" sz="36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36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방향</a:t>
            </a:r>
            <a:endParaRPr lang="ko-KR" altLang="en-US" sz="36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en-US" sz="36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서비스</a:t>
            </a:r>
            <a:r>
              <a:rPr lang="en-US" sz="36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36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구성</a:t>
            </a:r>
            <a:endParaRPr lang="ko-KR" altLang="en-US" sz="36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en-US" sz="36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화면</a:t>
            </a:r>
            <a:r>
              <a:rPr lang="en-US" sz="36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36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흐름</a:t>
            </a:r>
            <a:endParaRPr lang="ko-KR" altLang="en-US" sz="36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en-US" sz="36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적용</a:t>
            </a:r>
            <a:r>
              <a:rPr lang="en-US" sz="36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36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기술</a:t>
            </a:r>
            <a:endParaRPr lang="ko-KR" altLang="en-US" sz="36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36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기획 과정</a:t>
            </a:r>
            <a:endParaRPr lang="en-US" altLang="ko-KR" sz="36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36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최종 구현</a:t>
            </a:r>
          </a:p>
        </p:txBody>
      </p:sp>
      <p:sp>
        <p:nvSpPr>
          <p:cNvPr id="152" name="Rect 0"/>
          <p:cNvSpPr txBox="1">
            <a:spLocks/>
          </p:cNvSpPr>
          <p:nvPr/>
        </p:nvSpPr>
        <p:spPr>
          <a:xfrm>
            <a:off x="6015355" y="410845"/>
            <a:ext cx="6256655" cy="8616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50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Impact" charset="0"/>
              </a:rPr>
              <a:t>목차</a:t>
            </a:r>
            <a:endParaRPr lang="ko-KR" altLang="en-US" sz="5000" b="1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Impact" charset="0"/>
            </a:endParaRPr>
          </a:p>
        </p:txBody>
      </p:sp>
      <p:sp>
        <p:nvSpPr>
          <p:cNvPr id="203" name="Rect 0"/>
          <p:cNvSpPr>
            <a:spLocks/>
          </p:cNvSpPr>
          <p:nvPr/>
        </p:nvSpPr>
        <p:spPr>
          <a:xfrm>
            <a:off x="208280" y="207645"/>
            <a:ext cx="17878425" cy="987107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4" name="Rect 0"/>
          <p:cNvSpPr>
            <a:spLocks/>
          </p:cNvSpPr>
          <p:nvPr/>
        </p:nvSpPr>
        <p:spPr>
          <a:xfrm>
            <a:off x="1163320" y="1357630"/>
            <a:ext cx="15961360" cy="47625"/>
          </a:xfrm>
          <a:prstGeom prst="rect">
            <a:avLst/>
          </a:prstGeom>
          <a:solidFill>
            <a:srgbClr val="6946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5" name="도형 2"/>
          <p:cNvSpPr>
            <a:spLocks/>
          </p:cNvSpPr>
          <p:nvPr/>
        </p:nvSpPr>
        <p:spPr>
          <a:xfrm flipH="1">
            <a:off x="7912735" y="1806575"/>
            <a:ext cx="52705" cy="7552690"/>
          </a:xfrm>
          <a:prstGeom prst="rect">
            <a:avLst/>
          </a:prstGeom>
          <a:solidFill>
            <a:srgbClr val="6946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493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>
            <a:spLocks/>
          </p:cNvSpPr>
          <p:nvPr/>
        </p:nvSpPr>
        <p:spPr>
          <a:xfrm>
            <a:off x="7743273" y="412696"/>
            <a:ext cx="2776220" cy="8616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5000" b="1" dirty="0" err="1">
                <a:solidFill>
                  <a:srgbClr val="F5F5F5"/>
                </a:solidFill>
                <a:latin typeface="나눔바른고딕" charset="0"/>
                <a:ea typeface="나눔바른고딕" charset="0"/>
                <a:cs typeface="Impact" charset="0"/>
              </a:rPr>
              <a:t>개발</a:t>
            </a:r>
            <a:r>
              <a:rPr lang="en-US" sz="5000" b="1" dirty="0">
                <a:solidFill>
                  <a:srgbClr val="F5F5F5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5000" b="1" dirty="0" err="1">
                <a:solidFill>
                  <a:srgbClr val="F5F5F5"/>
                </a:solidFill>
                <a:latin typeface="나눔바른고딕" charset="0"/>
                <a:ea typeface="나눔바른고딕" charset="0"/>
                <a:cs typeface="Impact" charset="0"/>
              </a:rPr>
              <a:t>배경</a:t>
            </a:r>
            <a:endParaRPr lang="ko-KR" altLang="en-US" sz="5000" b="1" dirty="0">
              <a:solidFill>
                <a:srgbClr val="F5F5F5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pic>
        <p:nvPicPr>
          <p:cNvPr id="121" name="Google Shape;121;p15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992" y="1362710"/>
            <a:ext cx="13869035" cy="4762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30" name="도형 24"/>
          <p:cNvSpPr>
            <a:spLocks/>
          </p:cNvSpPr>
          <p:nvPr/>
        </p:nvSpPr>
        <p:spPr>
          <a:xfrm>
            <a:off x="349250" y="238125"/>
            <a:ext cx="17622520" cy="9762490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7" name="Google Shape;127;p15"/>
          <p:cNvSpPr txBox="1">
            <a:spLocks/>
          </p:cNvSpPr>
          <p:nvPr/>
        </p:nvSpPr>
        <p:spPr>
          <a:xfrm>
            <a:off x="3787775" y="1833894"/>
            <a:ext cx="10976610" cy="70788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관심사</a:t>
            </a:r>
            <a:r>
              <a:rPr lang="en-US" sz="4000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: </a:t>
            </a: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패션</a:t>
            </a:r>
            <a:r>
              <a:rPr lang="en-US" sz="4000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, </a:t>
            </a: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스트리밍</a:t>
            </a:r>
            <a:r>
              <a:rPr lang="en-US" sz="4000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서비스</a:t>
            </a:r>
            <a:r>
              <a:rPr lang="en-US" sz="4000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, </a:t>
            </a: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운동</a:t>
            </a:r>
            <a:r>
              <a:rPr lang="en-US" sz="4000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선수</a:t>
            </a:r>
            <a:endParaRPr lang="ko-KR" altLang="en-US" sz="4000" dirty="0">
              <a:solidFill>
                <a:srgbClr val="F5F5F5"/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137" name="그림 37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2587" y="1775087"/>
            <a:ext cx="255270" cy="18542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38" name="그림 38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603327" y="1741810"/>
            <a:ext cx="271145" cy="21780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21" name="도형 20">
            <a:extLst>
              <a:ext uri="{FF2B5EF4-FFF2-40B4-BE49-F238E27FC236}">
                <a16:creationId xmlns:a16="http://schemas.microsoft.com/office/drawing/2014/main" id="{AE2F1CBD-ED58-4565-8B06-D8A9C5A8D59D}"/>
              </a:ext>
            </a:extLst>
          </p:cNvPr>
          <p:cNvSpPr>
            <a:spLocks/>
          </p:cNvSpPr>
          <p:nvPr/>
        </p:nvSpPr>
        <p:spPr>
          <a:xfrm>
            <a:off x="8857931" y="3053646"/>
            <a:ext cx="572135" cy="1019795"/>
          </a:xfrm>
          <a:prstGeom prst="downArrow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Google Shape;122;p15">
            <a:extLst>
              <a:ext uri="{FF2B5EF4-FFF2-40B4-BE49-F238E27FC236}">
                <a16:creationId xmlns:a16="http://schemas.microsoft.com/office/drawing/2014/main" id="{A55FE219-2E87-4219-A2DD-4C95FB8DD636}"/>
              </a:ext>
            </a:extLst>
          </p:cNvPr>
          <p:cNvSpPr txBox="1">
            <a:spLocks/>
          </p:cNvSpPr>
          <p:nvPr/>
        </p:nvSpPr>
        <p:spPr>
          <a:xfrm>
            <a:off x="3893694" y="4572311"/>
            <a:ext cx="10808335" cy="70788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초반</a:t>
            </a:r>
            <a:r>
              <a:rPr lang="en-US" sz="4000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기획</a:t>
            </a:r>
            <a:r>
              <a:rPr lang="en-US" sz="4000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: </a:t>
            </a: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유명인의</a:t>
            </a:r>
            <a:r>
              <a:rPr lang="en-US" sz="4000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패션</a:t>
            </a:r>
            <a:r>
              <a:rPr lang="en-US" sz="4000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 정보 </a:t>
            </a: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아카이브</a:t>
            </a:r>
            <a:r>
              <a:rPr lang="en-US" sz="4000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서비스</a:t>
            </a:r>
            <a:endParaRPr lang="ko-KR" altLang="en-US" sz="4000" dirty="0">
              <a:solidFill>
                <a:srgbClr val="F5F5F5"/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23" name="그림 78">
            <a:extLst>
              <a:ext uri="{FF2B5EF4-FFF2-40B4-BE49-F238E27FC236}">
                <a16:creationId xmlns:a16="http://schemas.microsoft.com/office/drawing/2014/main" id="{DA189223-7B25-4A58-95A4-8CEBBD9B6ECB}"/>
              </a:ext>
            </a:extLst>
          </p:cNvPr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182315" y="4543519"/>
            <a:ext cx="271145" cy="21780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24" name="그림 79">
            <a:extLst>
              <a:ext uri="{FF2B5EF4-FFF2-40B4-BE49-F238E27FC236}">
                <a16:creationId xmlns:a16="http://schemas.microsoft.com/office/drawing/2014/main" id="{A9DB531F-C033-4A2C-B812-1DF142481940}"/>
              </a:ext>
            </a:extLst>
          </p:cNvPr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5455" y="4557320"/>
            <a:ext cx="255270" cy="185420"/>
          </a:xfrm>
          <a:prstGeom prst="rect">
            <a:avLst/>
          </a:prstGeom>
          <a:noFill/>
          <a:ln w="0">
            <a:noFill/>
            <a:prstDash/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3DC0AA20-ECC2-4774-AA39-9CAC2D001E60}"/>
              </a:ext>
            </a:extLst>
          </p:cNvPr>
          <p:cNvGrpSpPr/>
          <p:nvPr/>
        </p:nvGrpSpPr>
        <p:grpSpPr>
          <a:xfrm>
            <a:off x="580706" y="7543335"/>
            <a:ext cx="17126586" cy="1369054"/>
            <a:chOff x="580706" y="6938740"/>
            <a:chExt cx="17126586" cy="136905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8A4A9D8-6248-4EED-89BE-D9545C1C37FC}"/>
                </a:ext>
              </a:extLst>
            </p:cNvPr>
            <p:cNvGrpSpPr/>
            <p:nvPr/>
          </p:nvGrpSpPr>
          <p:grpSpPr>
            <a:xfrm>
              <a:off x="580706" y="6938740"/>
              <a:ext cx="17126586" cy="1179513"/>
              <a:chOff x="580707" y="6928336"/>
              <a:chExt cx="17126586" cy="1179513"/>
            </a:xfrm>
          </p:grpSpPr>
          <p:sp>
            <p:nvSpPr>
              <p:cNvPr id="27" name="Google Shape;126;p15">
                <a:extLst>
                  <a:ext uri="{FF2B5EF4-FFF2-40B4-BE49-F238E27FC236}">
                    <a16:creationId xmlns:a16="http://schemas.microsoft.com/office/drawing/2014/main" id="{B273754A-1272-42DB-AD98-1A893C4BEC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14755" y="7369979"/>
                <a:ext cx="16198850" cy="737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ctr">
                <a:sp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sz="4200" b="1" dirty="0" err="1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수정된</a:t>
                </a:r>
                <a:r>
                  <a:rPr lang="en-US" sz="4200" b="1" dirty="0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 </a:t>
                </a:r>
                <a:r>
                  <a:rPr lang="en-US" sz="4200" b="1" dirty="0" err="1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기획</a:t>
                </a:r>
                <a:r>
                  <a:rPr lang="en-US" sz="4200" b="1" dirty="0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: </a:t>
                </a:r>
                <a:r>
                  <a:rPr lang="en-US" sz="4200" b="1" dirty="0" err="1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나의</a:t>
                </a:r>
                <a:r>
                  <a:rPr lang="en-US" sz="4200" b="1" dirty="0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 </a:t>
                </a:r>
                <a:r>
                  <a:rPr lang="en-US" sz="4200" b="1" dirty="0" err="1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패션</a:t>
                </a:r>
                <a:r>
                  <a:rPr lang="en-US" sz="4200" b="1" dirty="0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 </a:t>
                </a:r>
                <a:r>
                  <a:rPr lang="en-US" sz="4200" b="1" dirty="0" err="1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정보를</a:t>
                </a:r>
                <a:r>
                  <a:rPr lang="en-US" sz="4200" b="1" dirty="0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 매일 </a:t>
                </a:r>
                <a:r>
                  <a:rPr lang="en-US" sz="4200" b="1" dirty="0" err="1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기록하고</a:t>
                </a:r>
                <a:r>
                  <a:rPr lang="en-US" sz="4200" b="1" dirty="0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 </a:t>
                </a:r>
                <a:r>
                  <a:rPr lang="en-US" sz="4200" b="1" dirty="0" err="1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피드백을</a:t>
                </a:r>
                <a:r>
                  <a:rPr lang="en-US" sz="4200" b="1" dirty="0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 </a:t>
                </a:r>
                <a:r>
                  <a:rPr lang="en-US" sz="4200" b="1" dirty="0" err="1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받을</a:t>
                </a:r>
                <a:r>
                  <a:rPr lang="en-US" sz="4200" b="1" dirty="0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 수 </a:t>
                </a:r>
                <a:r>
                  <a:rPr lang="en-US" sz="4200" b="1" dirty="0" err="1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있는</a:t>
                </a:r>
                <a:r>
                  <a:rPr lang="en-US" sz="4200" b="1" dirty="0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 </a:t>
                </a:r>
                <a:r>
                  <a:rPr lang="en-US" sz="4200" b="1" dirty="0" err="1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서비스</a:t>
                </a:r>
                <a:endParaRPr lang="ko-KR" altLang="en-US" sz="4200" b="1" dirty="0">
                  <a:solidFill>
                    <a:srgbClr val="F5F5F5"/>
                  </a:solidFill>
                  <a:latin typeface="나눔바른고딕" charset="0"/>
                  <a:ea typeface="나눔바른고딕" charset="0"/>
                </a:endParaRPr>
              </a:p>
            </p:txBody>
          </p:sp>
          <p:pic>
            <p:nvPicPr>
              <p:cNvPr id="28" name="그림 34">
                <a:extLst>
                  <a:ext uri="{FF2B5EF4-FFF2-40B4-BE49-F238E27FC236}">
                    <a16:creationId xmlns:a16="http://schemas.microsoft.com/office/drawing/2014/main" id="{BB3937AF-D8B6-40AF-A3D9-284DAC41AF9C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74528" y="6928336"/>
                <a:ext cx="532765" cy="44005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</p:pic>
          <p:pic>
            <p:nvPicPr>
              <p:cNvPr id="29" name="그림 35">
                <a:extLst>
                  <a:ext uri="{FF2B5EF4-FFF2-40B4-BE49-F238E27FC236}">
                    <a16:creationId xmlns:a16="http://schemas.microsoft.com/office/drawing/2014/main" id="{9971367B-7277-4FF8-A457-0213B8F9DDC8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580707" y="6938740"/>
                <a:ext cx="532765" cy="44005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</p:pic>
        </p:grpSp>
        <p:pic>
          <p:nvPicPr>
            <p:cNvPr id="31" name="그림 70">
              <a:extLst>
                <a:ext uri="{FF2B5EF4-FFF2-40B4-BE49-F238E27FC236}">
                  <a16:creationId xmlns:a16="http://schemas.microsoft.com/office/drawing/2014/main" id="{F7414923-9B22-4947-AA90-2B3A85987788}"/>
                </a:ext>
              </a:extLst>
            </p:cNvPr>
            <p:cNvPicPr>
              <a:picLocks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1240509" y="8138200"/>
              <a:ext cx="15840000" cy="3683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pic>
          <p:nvPicPr>
            <p:cNvPr id="32" name="그림 77">
              <a:extLst>
                <a:ext uri="{FF2B5EF4-FFF2-40B4-BE49-F238E27FC236}">
                  <a16:creationId xmlns:a16="http://schemas.microsoft.com/office/drawing/2014/main" id="{767145BA-7D21-4DEF-9897-2CC49F24CE85}"/>
                </a:ext>
              </a:extLst>
            </p:cNvPr>
            <p:cNvPicPr>
              <a:picLocks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1043999" y="8253794"/>
              <a:ext cx="16200000" cy="5400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</p:grpSp>
      <p:sp>
        <p:nvSpPr>
          <p:cNvPr id="34" name="도형 20">
            <a:extLst>
              <a:ext uri="{FF2B5EF4-FFF2-40B4-BE49-F238E27FC236}">
                <a16:creationId xmlns:a16="http://schemas.microsoft.com/office/drawing/2014/main" id="{D19C224B-16AF-465D-9ECC-F6EA4F204004}"/>
              </a:ext>
            </a:extLst>
          </p:cNvPr>
          <p:cNvSpPr>
            <a:spLocks/>
          </p:cNvSpPr>
          <p:nvPr/>
        </p:nvSpPr>
        <p:spPr>
          <a:xfrm>
            <a:off x="8857930" y="6365901"/>
            <a:ext cx="572135" cy="1019795"/>
          </a:xfrm>
          <a:prstGeom prst="downArrow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35" name="텍스트 상자 6">
            <a:extLst>
              <a:ext uri="{FF2B5EF4-FFF2-40B4-BE49-F238E27FC236}">
                <a16:creationId xmlns:a16="http://schemas.microsoft.com/office/drawing/2014/main" id="{EFB4E02E-3E61-4AA4-A17C-20ED7D608600}"/>
              </a:ext>
            </a:extLst>
          </p:cNvPr>
          <p:cNvSpPr txBox="1">
            <a:spLocks/>
          </p:cNvSpPr>
          <p:nvPr/>
        </p:nvSpPr>
        <p:spPr>
          <a:xfrm>
            <a:off x="4890218" y="5316893"/>
            <a:ext cx="8482330" cy="56938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100" b="1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문제점</a:t>
            </a:r>
            <a:r>
              <a:rPr lang="en-US" sz="3100" b="1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: </a:t>
            </a:r>
            <a:r>
              <a:rPr lang="en-US" sz="3100" b="1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서비스의</a:t>
            </a:r>
            <a:r>
              <a:rPr lang="en-US" sz="3100" b="1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3100" b="1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단조로움</a:t>
            </a:r>
            <a:r>
              <a:rPr lang="en-US" sz="3100" b="1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, </a:t>
            </a:r>
            <a:r>
              <a:rPr lang="en-US" sz="3100" b="1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유저의</a:t>
            </a:r>
            <a:r>
              <a:rPr lang="en-US" sz="3100" b="1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3100" b="1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생산적인</a:t>
            </a:r>
            <a:r>
              <a:rPr lang="en-US" sz="3100" b="1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3100" b="1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활동X</a:t>
            </a:r>
            <a:r>
              <a:rPr lang="en-US" sz="3100" b="1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 </a:t>
            </a:r>
            <a:endParaRPr lang="ko-KR" altLang="en-US" sz="3100" b="1" dirty="0">
              <a:solidFill>
                <a:srgbClr val="F5F5F5"/>
              </a:solidFill>
              <a:latin typeface="나눔바른고딕" charset="0"/>
              <a:ea typeface="나눔바른고딕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5"/>
          <p:cNvPicPr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630" y="5101590"/>
            <a:ext cx="17645380" cy="4699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4" name="그림 36"/>
          <p:cNvPicPr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V="1">
            <a:off x="4238141" y="5104213"/>
            <a:ext cx="9815830" cy="4699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5" name="텍스트 상자 38"/>
          <p:cNvSpPr txBox="1">
            <a:spLocks/>
          </p:cNvSpPr>
          <p:nvPr/>
        </p:nvSpPr>
        <p:spPr>
          <a:xfrm>
            <a:off x="1525498" y="1409467"/>
            <a:ext cx="6420816" cy="178510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1.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패션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정보 공유의 장</a:t>
            </a: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2. </a:t>
            </a:r>
            <a:r>
              <a:rPr lang="ko-KR" alt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데일리룩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기록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이 가능한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개인적인 공간</a:t>
            </a:r>
            <a:endParaRPr lang="en-US" altLang="ko-KR" sz="3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</a:pPr>
            <a:endParaRPr lang="ko-KR" altLang="en-US" sz="1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3. 빠른 유행에 대한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분석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가능</a:t>
            </a:r>
            <a:endParaRPr lang="en-US" sz="3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6" name="텍스트 상자 39"/>
          <p:cNvSpPr txBox="1">
            <a:spLocks/>
          </p:cNvSpPr>
          <p:nvPr/>
        </p:nvSpPr>
        <p:spPr>
          <a:xfrm>
            <a:off x="11291390" y="2025019"/>
            <a:ext cx="4986903" cy="55399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1.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데일리룩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생성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시간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↑</a:t>
            </a:r>
            <a:endParaRPr lang="en-US" altLang="ko-KR" sz="3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7" name="텍스트 상자 40"/>
          <p:cNvSpPr txBox="1">
            <a:spLocks/>
          </p:cNvSpPr>
          <p:nvPr/>
        </p:nvSpPr>
        <p:spPr>
          <a:xfrm>
            <a:off x="1274369" y="6187574"/>
            <a:ext cx="6671945" cy="30162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1.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sns의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#ootd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개수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누적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3.9억개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이상</a:t>
            </a:r>
            <a:endParaRPr lang="en-US" sz="3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  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▷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패션에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대한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관심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도 ↑</a:t>
            </a:r>
            <a:endParaRPr lang="en-US" altLang="ko-KR" sz="3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2.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개성의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다양화</a:t>
            </a:r>
            <a:endParaRPr lang="en-US" sz="3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  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▷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패션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관련 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폭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넓은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정보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수용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수요층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↑</a:t>
            </a:r>
            <a:endParaRPr lang="en-US" altLang="ko-KR" sz="3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3. 유행에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민감한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한국인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겨냥</a:t>
            </a:r>
          </a:p>
        </p:txBody>
      </p:sp>
      <p:sp>
        <p:nvSpPr>
          <p:cNvPr id="8" name="텍스트 상자 41"/>
          <p:cNvSpPr txBox="1">
            <a:spLocks/>
          </p:cNvSpPr>
          <p:nvPr/>
        </p:nvSpPr>
        <p:spPr>
          <a:xfrm>
            <a:off x="10648080" y="6841599"/>
            <a:ext cx="6273524" cy="17081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1.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패션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관련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서비스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다수</a:t>
            </a:r>
            <a:endParaRPr lang="en-US" altLang="ko-KR" sz="3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5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(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스타일쉐어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,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코디북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,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sns의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#ootd 등)</a:t>
            </a: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2.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악의적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의도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의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평가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자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출현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가능</a:t>
            </a:r>
            <a:endParaRPr lang="ko-KR" altLang="en-US" sz="3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9" name="도형 42"/>
          <p:cNvSpPr>
            <a:spLocks/>
          </p:cNvSpPr>
          <p:nvPr/>
        </p:nvSpPr>
        <p:spPr>
          <a:xfrm>
            <a:off x="349250" y="238125"/>
            <a:ext cx="17623155" cy="9763125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88D1E75-3851-464C-A333-963B66F5A88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87640" y="3763327"/>
            <a:ext cx="2712720" cy="27127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 0"/>
          <p:cNvSpPr txBox="1">
            <a:spLocks/>
          </p:cNvSpPr>
          <p:nvPr/>
        </p:nvSpPr>
        <p:spPr>
          <a:xfrm>
            <a:off x="6015990" y="413385"/>
            <a:ext cx="6256655" cy="861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5000" b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서비스 마인드맵</a:t>
            </a:r>
            <a:endParaRPr lang="ko-KR" altLang="en-US" sz="5000" b="1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155" cy="982281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90" name="Picture 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475" y="1362710"/>
            <a:ext cx="13870305" cy="4889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93" name="Rect 0"/>
          <p:cNvSpPr>
            <a:spLocks/>
          </p:cNvSpPr>
          <p:nvPr/>
        </p:nvSpPr>
        <p:spPr>
          <a:xfrm>
            <a:off x="349250" y="238125"/>
            <a:ext cx="17623790" cy="9763760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94" name="그림 1" descr="C:/Users/admin/AppData/Roaming/PolarisOffice/ETemp/15060_7512840/fImage1885843714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620" y="1906905"/>
            <a:ext cx="6630035" cy="73044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6"/>
          <p:cNvPicPr preferRelativeResize="0"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5100" y="1524000"/>
            <a:ext cx="15092680" cy="4762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52" name="Google Shape;152;p16"/>
          <p:cNvSpPr txBox="1">
            <a:spLocks/>
          </p:cNvSpPr>
          <p:nvPr/>
        </p:nvSpPr>
        <p:spPr>
          <a:xfrm>
            <a:off x="5848350" y="467995"/>
            <a:ext cx="6256020" cy="8616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5000" b="1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시스템 구축 방향</a:t>
            </a:r>
            <a:endParaRPr lang="ko-KR" altLang="en-US" sz="5000" b="1">
              <a:solidFill>
                <a:srgbClr val="694680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175" name="도형 39"/>
          <p:cNvSpPr>
            <a:spLocks/>
          </p:cNvSpPr>
          <p:nvPr/>
        </p:nvSpPr>
        <p:spPr>
          <a:xfrm>
            <a:off x="349250" y="238125"/>
            <a:ext cx="17622520" cy="9822180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41" name="그룹 53">
            <a:extLst>
              <a:ext uri="{FF2B5EF4-FFF2-40B4-BE49-F238E27FC236}">
                <a16:creationId xmlns:a16="http://schemas.microsoft.com/office/drawing/2014/main" id="{E62FD7BA-875D-4FD7-BC29-2A09E68D3EA4}"/>
              </a:ext>
            </a:extLst>
          </p:cNvPr>
          <p:cNvGrpSpPr/>
          <p:nvPr/>
        </p:nvGrpSpPr>
        <p:grpSpPr>
          <a:xfrm>
            <a:off x="7476495" y="2272665"/>
            <a:ext cx="3357245" cy="2679065"/>
            <a:chOff x="5619115" y="2272665"/>
            <a:chExt cx="3357245" cy="2679065"/>
          </a:xfrm>
        </p:grpSpPr>
        <p:pic>
          <p:nvPicPr>
            <p:cNvPr id="42" name="Google Shape;145;p16">
              <a:extLst>
                <a:ext uri="{FF2B5EF4-FFF2-40B4-BE49-F238E27FC236}">
                  <a16:creationId xmlns:a16="http://schemas.microsoft.com/office/drawing/2014/main" id="{2DF87733-ED5A-4E1D-B95E-F2588F9A0D7B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19115" y="2272665"/>
              <a:ext cx="3357880" cy="267970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43" name="도형 50">
              <a:extLst>
                <a:ext uri="{FF2B5EF4-FFF2-40B4-BE49-F238E27FC236}">
                  <a16:creationId xmlns:a16="http://schemas.microsoft.com/office/drawing/2014/main" id="{930A840C-1AD9-49AB-82AE-7B2C995E649C}"/>
                </a:ext>
              </a:extLst>
            </p:cNvPr>
            <p:cNvSpPr>
              <a:spLocks/>
            </p:cNvSpPr>
            <p:nvPr/>
          </p:nvSpPr>
          <p:spPr>
            <a:xfrm>
              <a:off x="5818505" y="2495550"/>
              <a:ext cx="2981960" cy="2266950"/>
            </a:xfrm>
            <a:prstGeom prst="rect">
              <a:avLst/>
            </a:prstGeom>
            <a:noFill/>
            <a:ln w="57150" cap="flat" cmpd="sng">
              <a:solidFill>
                <a:srgbClr val="694680">
                  <a:alpha val="100000"/>
                </a:srgb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47" name="그룹 53">
            <a:extLst>
              <a:ext uri="{FF2B5EF4-FFF2-40B4-BE49-F238E27FC236}">
                <a16:creationId xmlns:a16="http://schemas.microsoft.com/office/drawing/2014/main" id="{60D49193-A15A-47BF-9836-665A2BC1C2C6}"/>
              </a:ext>
            </a:extLst>
          </p:cNvPr>
          <p:cNvGrpSpPr/>
          <p:nvPr/>
        </p:nvGrpSpPr>
        <p:grpSpPr>
          <a:xfrm>
            <a:off x="12160559" y="2272665"/>
            <a:ext cx="3357245" cy="2679065"/>
            <a:chOff x="13003530" y="2272665"/>
            <a:chExt cx="3357245" cy="2679065"/>
          </a:xfrm>
        </p:grpSpPr>
        <p:pic>
          <p:nvPicPr>
            <p:cNvPr id="48" name="Google Shape;145;p16">
              <a:extLst>
                <a:ext uri="{FF2B5EF4-FFF2-40B4-BE49-F238E27FC236}">
                  <a16:creationId xmlns:a16="http://schemas.microsoft.com/office/drawing/2014/main" id="{F73D2118-D75D-4A7E-805E-CCAD4CD4E7F8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03530" y="2272665"/>
              <a:ext cx="3357880" cy="267970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49" name="도형 50">
              <a:extLst>
                <a:ext uri="{FF2B5EF4-FFF2-40B4-BE49-F238E27FC236}">
                  <a16:creationId xmlns:a16="http://schemas.microsoft.com/office/drawing/2014/main" id="{2046C000-EA0B-4877-82DE-73E06E6CFA9C}"/>
                </a:ext>
              </a:extLst>
            </p:cNvPr>
            <p:cNvSpPr>
              <a:spLocks/>
            </p:cNvSpPr>
            <p:nvPr/>
          </p:nvSpPr>
          <p:spPr>
            <a:xfrm>
              <a:off x="13202920" y="2495550"/>
              <a:ext cx="2981960" cy="2266950"/>
            </a:xfrm>
            <a:prstGeom prst="rect">
              <a:avLst/>
            </a:prstGeom>
            <a:noFill/>
            <a:ln w="57150" cap="flat" cmpd="sng">
              <a:solidFill>
                <a:srgbClr val="694680">
                  <a:alpha val="100000"/>
                </a:srgb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0" name="그룹 53">
            <a:extLst>
              <a:ext uri="{FF2B5EF4-FFF2-40B4-BE49-F238E27FC236}">
                <a16:creationId xmlns:a16="http://schemas.microsoft.com/office/drawing/2014/main" id="{D79DCD10-D21F-4851-BD82-1F14F58F6B34}"/>
              </a:ext>
            </a:extLst>
          </p:cNvPr>
          <p:cNvGrpSpPr/>
          <p:nvPr/>
        </p:nvGrpSpPr>
        <p:grpSpPr>
          <a:xfrm>
            <a:off x="2783856" y="2273935"/>
            <a:ext cx="3357245" cy="2679065"/>
            <a:chOff x="1926590" y="2273935"/>
            <a:chExt cx="3357245" cy="2679065"/>
          </a:xfrm>
        </p:grpSpPr>
        <p:pic>
          <p:nvPicPr>
            <p:cNvPr id="51" name="Google Shape;145;p16">
              <a:extLst>
                <a:ext uri="{FF2B5EF4-FFF2-40B4-BE49-F238E27FC236}">
                  <a16:creationId xmlns:a16="http://schemas.microsoft.com/office/drawing/2014/main" id="{5C5D5011-1BAC-4CE4-A72F-1F54FC543AB9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26590" y="2273935"/>
              <a:ext cx="3357880" cy="267970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52" name="도형 50">
              <a:extLst>
                <a:ext uri="{FF2B5EF4-FFF2-40B4-BE49-F238E27FC236}">
                  <a16:creationId xmlns:a16="http://schemas.microsoft.com/office/drawing/2014/main" id="{9ECD05AC-7F2B-489B-BE0F-4F7E6099A118}"/>
                </a:ext>
              </a:extLst>
            </p:cNvPr>
            <p:cNvSpPr>
              <a:spLocks/>
            </p:cNvSpPr>
            <p:nvPr/>
          </p:nvSpPr>
          <p:spPr>
            <a:xfrm>
              <a:off x="2125980" y="2496820"/>
              <a:ext cx="2981960" cy="2266950"/>
            </a:xfrm>
            <a:prstGeom prst="rect">
              <a:avLst/>
            </a:prstGeom>
            <a:noFill/>
            <a:ln w="57150" cap="flat" cmpd="sng">
              <a:solidFill>
                <a:srgbClr val="694680">
                  <a:alpha val="100000"/>
                </a:srgb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3" name="그룹 51">
            <a:extLst>
              <a:ext uri="{FF2B5EF4-FFF2-40B4-BE49-F238E27FC236}">
                <a16:creationId xmlns:a16="http://schemas.microsoft.com/office/drawing/2014/main" id="{ED2E0270-20AD-4E92-AEDB-A5EFA51140BC}"/>
              </a:ext>
            </a:extLst>
          </p:cNvPr>
          <p:cNvGrpSpPr/>
          <p:nvPr/>
        </p:nvGrpSpPr>
        <p:grpSpPr>
          <a:xfrm>
            <a:off x="2783856" y="5655945"/>
            <a:ext cx="3357880" cy="2671445"/>
            <a:chOff x="1926590" y="5655945"/>
            <a:chExt cx="3357880" cy="2671445"/>
          </a:xfrm>
        </p:grpSpPr>
        <p:sp>
          <p:nvSpPr>
            <p:cNvPr id="54" name="도형 41">
              <a:extLst>
                <a:ext uri="{FF2B5EF4-FFF2-40B4-BE49-F238E27FC236}">
                  <a16:creationId xmlns:a16="http://schemas.microsoft.com/office/drawing/2014/main" id="{2893D501-6E8C-4A68-8770-458EEC564905}"/>
                </a:ext>
              </a:extLst>
            </p:cNvPr>
            <p:cNvSpPr>
              <a:spLocks/>
            </p:cNvSpPr>
            <p:nvPr/>
          </p:nvSpPr>
          <p:spPr>
            <a:xfrm>
              <a:off x="1926590" y="5655945"/>
              <a:ext cx="3358515" cy="2672080"/>
            </a:xfrm>
            <a:prstGeom prst="rect">
              <a:avLst/>
            </a:prstGeom>
            <a:solidFill>
              <a:srgbClr val="694680"/>
            </a:solidFill>
            <a:ln w="9525" cap="flat" cmpd="sng">
              <a:solidFill>
                <a:schemeClr val="dk2"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91440" tIns="91440" rIns="91440" bIns="91440" numCol="1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5" name="도형 42">
              <a:extLst>
                <a:ext uri="{FF2B5EF4-FFF2-40B4-BE49-F238E27FC236}">
                  <a16:creationId xmlns:a16="http://schemas.microsoft.com/office/drawing/2014/main" id="{B5A1A771-E51D-4CC6-901D-DFEE748A6462}"/>
                </a:ext>
              </a:extLst>
            </p:cNvPr>
            <p:cNvSpPr>
              <a:spLocks/>
            </p:cNvSpPr>
            <p:nvPr/>
          </p:nvSpPr>
          <p:spPr>
            <a:xfrm>
              <a:off x="2086610" y="5833745"/>
              <a:ext cx="3041015" cy="2265680"/>
            </a:xfrm>
            <a:prstGeom prst="rect">
              <a:avLst/>
            </a:prstGeom>
            <a:noFill/>
            <a:ln w="571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6" name="그룹 51">
            <a:extLst>
              <a:ext uri="{FF2B5EF4-FFF2-40B4-BE49-F238E27FC236}">
                <a16:creationId xmlns:a16="http://schemas.microsoft.com/office/drawing/2014/main" id="{491BC60A-1965-4A3F-92D4-37C1FDE30880}"/>
              </a:ext>
            </a:extLst>
          </p:cNvPr>
          <p:cNvGrpSpPr/>
          <p:nvPr/>
        </p:nvGrpSpPr>
        <p:grpSpPr>
          <a:xfrm>
            <a:off x="7475860" y="5656580"/>
            <a:ext cx="3357880" cy="2671445"/>
            <a:chOff x="5618480" y="5656580"/>
            <a:chExt cx="3357880" cy="2671445"/>
          </a:xfrm>
        </p:grpSpPr>
        <p:sp>
          <p:nvSpPr>
            <p:cNvPr id="57" name="도형 41">
              <a:extLst>
                <a:ext uri="{FF2B5EF4-FFF2-40B4-BE49-F238E27FC236}">
                  <a16:creationId xmlns:a16="http://schemas.microsoft.com/office/drawing/2014/main" id="{53FD2A56-28BC-49B3-8409-CCEE36B40D16}"/>
                </a:ext>
              </a:extLst>
            </p:cNvPr>
            <p:cNvSpPr>
              <a:spLocks/>
            </p:cNvSpPr>
            <p:nvPr/>
          </p:nvSpPr>
          <p:spPr>
            <a:xfrm>
              <a:off x="5618480" y="5656580"/>
              <a:ext cx="3358515" cy="2672080"/>
            </a:xfrm>
            <a:prstGeom prst="rect">
              <a:avLst/>
            </a:prstGeom>
            <a:solidFill>
              <a:srgbClr val="694680"/>
            </a:solidFill>
            <a:ln w="9525" cap="flat" cmpd="sng">
              <a:solidFill>
                <a:schemeClr val="dk2"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91440" tIns="91440" rIns="91440" bIns="91440" numCol="1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8" name="도형 42">
              <a:extLst>
                <a:ext uri="{FF2B5EF4-FFF2-40B4-BE49-F238E27FC236}">
                  <a16:creationId xmlns:a16="http://schemas.microsoft.com/office/drawing/2014/main" id="{9C2C2A86-17A0-4F48-949B-A51C3FF39DE6}"/>
                </a:ext>
              </a:extLst>
            </p:cNvPr>
            <p:cNvSpPr>
              <a:spLocks/>
            </p:cNvSpPr>
            <p:nvPr/>
          </p:nvSpPr>
          <p:spPr>
            <a:xfrm>
              <a:off x="5778500" y="5834380"/>
              <a:ext cx="3041015" cy="2265680"/>
            </a:xfrm>
            <a:prstGeom prst="rect">
              <a:avLst/>
            </a:prstGeom>
            <a:noFill/>
            <a:ln w="571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62" name="그룹 51">
            <a:extLst>
              <a:ext uri="{FF2B5EF4-FFF2-40B4-BE49-F238E27FC236}">
                <a16:creationId xmlns:a16="http://schemas.microsoft.com/office/drawing/2014/main" id="{B5D71EE5-DC44-40C5-97AF-7AB6B2286677}"/>
              </a:ext>
            </a:extLst>
          </p:cNvPr>
          <p:cNvGrpSpPr/>
          <p:nvPr/>
        </p:nvGrpSpPr>
        <p:grpSpPr>
          <a:xfrm>
            <a:off x="12170084" y="5657850"/>
            <a:ext cx="3357880" cy="2671445"/>
            <a:chOff x="13013055" y="5657850"/>
            <a:chExt cx="3357880" cy="2671445"/>
          </a:xfrm>
        </p:grpSpPr>
        <p:sp>
          <p:nvSpPr>
            <p:cNvPr id="63" name="도형 41">
              <a:extLst>
                <a:ext uri="{FF2B5EF4-FFF2-40B4-BE49-F238E27FC236}">
                  <a16:creationId xmlns:a16="http://schemas.microsoft.com/office/drawing/2014/main" id="{9F4E9C2C-6E89-4731-84E1-F1E0776463D7}"/>
                </a:ext>
              </a:extLst>
            </p:cNvPr>
            <p:cNvSpPr>
              <a:spLocks/>
            </p:cNvSpPr>
            <p:nvPr/>
          </p:nvSpPr>
          <p:spPr>
            <a:xfrm>
              <a:off x="13013055" y="5657850"/>
              <a:ext cx="3358515" cy="2672080"/>
            </a:xfrm>
            <a:prstGeom prst="rect">
              <a:avLst/>
            </a:prstGeom>
            <a:solidFill>
              <a:srgbClr val="694680"/>
            </a:solidFill>
            <a:ln w="9525" cap="flat" cmpd="sng">
              <a:solidFill>
                <a:schemeClr val="dk2"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91440" tIns="91440" rIns="91440" bIns="91440" numCol="1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4" name="도형 42">
              <a:extLst>
                <a:ext uri="{FF2B5EF4-FFF2-40B4-BE49-F238E27FC236}">
                  <a16:creationId xmlns:a16="http://schemas.microsoft.com/office/drawing/2014/main" id="{9B94A3A8-95A6-47E8-AFDE-9761DDC7B5B3}"/>
                </a:ext>
              </a:extLst>
            </p:cNvPr>
            <p:cNvSpPr>
              <a:spLocks/>
            </p:cNvSpPr>
            <p:nvPr/>
          </p:nvSpPr>
          <p:spPr>
            <a:xfrm>
              <a:off x="13173710" y="5835650"/>
              <a:ext cx="3041015" cy="2265680"/>
            </a:xfrm>
            <a:prstGeom prst="rect">
              <a:avLst/>
            </a:prstGeom>
            <a:noFill/>
            <a:ln w="571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65" name="Google Shape;151;p16">
            <a:extLst>
              <a:ext uri="{FF2B5EF4-FFF2-40B4-BE49-F238E27FC236}">
                <a16:creationId xmlns:a16="http://schemas.microsoft.com/office/drawing/2014/main" id="{F47176B1-DEE8-455F-924D-54B21D0B4820}"/>
              </a:ext>
            </a:extLst>
          </p:cNvPr>
          <p:cNvSpPr txBox="1">
            <a:spLocks/>
          </p:cNvSpPr>
          <p:nvPr/>
        </p:nvSpPr>
        <p:spPr>
          <a:xfrm>
            <a:off x="3079131" y="3975100"/>
            <a:ext cx="279019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Diary</a:t>
            </a:r>
            <a:endParaRPr lang="ko-KR" altLang="en-US" sz="36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14E91DCD-64D7-4AB1-889A-95B6C508BC1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srgbClr val="583D78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56" y="2752725"/>
            <a:ext cx="993775" cy="993775"/>
          </a:xfrm>
          <a:prstGeom prst="rect">
            <a:avLst/>
          </a:prstGeom>
          <a:noFill/>
        </p:spPr>
      </p:pic>
      <p:sp>
        <p:nvSpPr>
          <p:cNvPr id="67" name="Google Shape;154;p16">
            <a:extLst>
              <a:ext uri="{FF2B5EF4-FFF2-40B4-BE49-F238E27FC236}">
                <a16:creationId xmlns:a16="http://schemas.microsoft.com/office/drawing/2014/main" id="{6966A188-3DCF-4B94-AC7F-B92C883193DF}"/>
              </a:ext>
            </a:extLst>
          </p:cNvPr>
          <p:cNvSpPr txBox="1">
            <a:spLocks/>
          </p:cNvSpPr>
          <p:nvPr/>
        </p:nvSpPr>
        <p:spPr>
          <a:xfrm>
            <a:off x="7310125" y="3975100"/>
            <a:ext cx="370395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Feedback</a:t>
            </a:r>
            <a:endParaRPr lang="ko-KR" altLang="en-US" sz="36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F8C83EB4-1577-4C3D-9AF7-F5D01DFC9DB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duotone>
              <a:srgbClr val="583D78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3305" y="2718435"/>
            <a:ext cx="1062990" cy="1062990"/>
          </a:xfrm>
          <a:prstGeom prst="rect">
            <a:avLst/>
          </a:prstGeom>
          <a:noFill/>
          <a:ln w="0">
            <a:noFill/>
            <a:prstDash/>
          </a:ln>
          <a:effectLst>
            <a:softEdge rad="0"/>
          </a:effectLst>
        </p:spPr>
      </p:pic>
      <p:pic>
        <p:nvPicPr>
          <p:cNvPr id="5" name="그림 4" descr="C:/Users/admin/AppData/Roaming/PolarisOffice/ETemp/896_7257752/image14.png"/>
          <p:cNvPicPr>
            <a:picLocks noChangeAspect="1"/>
          </p:cNvPicPr>
          <p:nvPr/>
        </p:nvPicPr>
        <p:blipFill rotWithShape="1">
          <a:blip r:embed="rId7" cstate="print">
            <a:duotone>
              <a:srgbClr val="583D78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3254" y="2731135"/>
            <a:ext cx="1052830" cy="105283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73" name="Google Shape;151;p16">
            <a:extLst>
              <a:ext uri="{FF2B5EF4-FFF2-40B4-BE49-F238E27FC236}">
                <a16:creationId xmlns:a16="http://schemas.microsoft.com/office/drawing/2014/main" id="{918BFD27-1E51-4A45-9556-89A159E1E8F8}"/>
              </a:ext>
            </a:extLst>
          </p:cNvPr>
          <p:cNvSpPr txBox="1">
            <a:spLocks/>
          </p:cNvSpPr>
          <p:nvPr/>
        </p:nvSpPr>
        <p:spPr>
          <a:xfrm>
            <a:off x="12454564" y="3975100"/>
            <a:ext cx="279019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Search</a:t>
            </a:r>
            <a:endParaRPr lang="ko-KR" altLang="en-US" sz="36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74" name="Google Shape;153;p16">
            <a:extLst>
              <a:ext uri="{FF2B5EF4-FFF2-40B4-BE49-F238E27FC236}">
                <a16:creationId xmlns:a16="http://schemas.microsoft.com/office/drawing/2014/main" id="{334B099C-C662-4083-88AB-54A495FEC634}"/>
              </a:ext>
            </a:extLst>
          </p:cNvPr>
          <p:cNvSpPr txBox="1">
            <a:spLocks/>
          </p:cNvSpPr>
          <p:nvPr/>
        </p:nvSpPr>
        <p:spPr>
          <a:xfrm>
            <a:off x="3023886" y="6090285"/>
            <a:ext cx="2846070" cy="7696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457200" indent="-361950" algn="l" rtl="0" latinLnBrk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Verdana"/>
              <a:buChar char="●"/>
            </a:pPr>
            <a:r>
              <a:rPr 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그날의</a:t>
            </a: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</a:t>
            </a:r>
            <a:r>
              <a:rPr 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착장을</a:t>
            </a:r>
            <a:endParaRPr lang="en-US" sz="2200" b="1" dirty="0">
              <a:solidFill>
                <a:schemeClr val="lt1"/>
              </a:solidFill>
              <a:latin typeface="나눔바른고딕" charset="0"/>
              <a:ea typeface="나눔바른고딕" charset="0"/>
              <a:cs typeface="Verdana" charset="0"/>
            </a:endParaRPr>
          </a:p>
          <a:p>
            <a:pPr marL="95250" algn="l" rtl="0" latinLnBrk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     </a:t>
            </a:r>
            <a:r>
              <a:rPr 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일별로</a:t>
            </a: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</a:t>
            </a:r>
            <a:r>
              <a:rPr 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편하게</a:t>
            </a: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관리</a:t>
            </a:r>
            <a:endParaRPr lang="ko-KR" altLang="en-US" sz="2200" b="1" dirty="0">
              <a:solidFill>
                <a:schemeClr val="lt1"/>
              </a:solidFill>
              <a:latin typeface="나눔바른고딕" charset="0"/>
              <a:ea typeface="나눔바른고딕" charset="0"/>
              <a:cs typeface="Verdana" charset="0"/>
            </a:endParaRPr>
          </a:p>
        </p:txBody>
      </p:sp>
      <p:sp>
        <p:nvSpPr>
          <p:cNvPr id="75" name="Google Shape;155;p16">
            <a:extLst>
              <a:ext uri="{FF2B5EF4-FFF2-40B4-BE49-F238E27FC236}">
                <a16:creationId xmlns:a16="http://schemas.microsoft.com/office/drawing/2014/main" id="{41DB7DFA-E7C8-4F67-98D5-7AFE85A369C7}"/>
              </a:ext>
            </a:extLst>
          </p:cNvPr>
          <p:cNvSpPr txBox="1">
            <a:spLocks/>
          </p:cNvSpPr>
          <p:nvPr/>
        </p:nvSpPr>
        <p:spPr>
          <a:xfrm>
            <a:off x="7691760" y="6090285"/>
            <a:ext cx="2915285" cy="14465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457200" indent="-361950" algn="l" rtl="0" latinLnBrk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Verdana"/>
              <a:buChar char="●"/>
            </a:pPr>
            <a:r>
              <a:rPr 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자신의</a:t>
            </a: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</a:t>
            </a:r>
            <a:r>
              <a:rPr 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데일리룩</a:t>
            </a:r>
            <a:endParaRPr lang="en-US" sz="2200" b="1" dirty="0">
              <a:solidFill>
                <a:schemeClr val="lt1"/>
              </a:solidFill>
              <a:latin typeface="나눔바른고딕" charset="0"/>
              <a:ea typeface="나눔바른고딕" charset="0"/>
              <a:cs typeface="Verdana" charset="0"/>
            </a:endParaRPr>
          </a:p>
          <a:p>
            <a:pPr marL="95250" algn="l" rtl="0" latinLnBrk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     </a:t>
            </a:r>
            <a:r>
              <a:rPr lang="ko-KR" alt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피드백을</a:t>
            </a: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</a:t>
            </a:r>
            <a:r>
              <a:rPr 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통해</a:t>
            </a:r>
            <a:endParaRPr lang="en-US" sz="2200" b="1" dirty="0">
              <a:solidFill>
                <a:schemeClr val="lt1"/>
              </a:solidFill>
              <a:latin typeface="나눔바른고딕" charset="0"/>
              <a:ea typeface="나눔바른고딕" charset="0"/>
              <a:cs typeface="Verdana" charset="0"/>
            </a:endParaRPr>
          </a:p>
          <a:p>
            <a:pPr marL="95250" algn="l" rtl="0" latinLnBrk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     </a:t>
            </a:r>
            <a:r>
              <a:rPr 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객관적인</a:t>
            </a: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 </a:t>
            </a:r>
            <a:r>
              <a:rPr 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패션</a:t>
            </a: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센</a:t>
            </a:r>
            <a:r>
              <a:rPr lang="ko-KR" alt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스</a:t>
            </a:r>
            <a:endParaRPr lang="en-US" altLang="ko-KR" sz="2200" b="1" dirty="0">
              <a:solidFill>
                <a:schemeClr val="lt1"/>
              </a:solidFill>
              <a:latin typeface="나눔바른고딕" charset="0"/>
              <a:ea typeface="나눔바른고딕" charset="0"/>
              <a:cs typeface="Verdana" charset="0"/>
            </a:endParaRPr>
          </a:p>
          <a:p>
            <a:pPr marL="95250" algn="l" rtl="0" latinLnBrk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     </a:t>
            </a:r>
            <a:r>
              <a:rPr 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확인</a:t>
            </a:r>
            <a:endParaRPr lang="ko-KR" altLang="en-US" sz="2200" b="1" dirty="0">
              <a:solidFill>
                <a:schemeClr val="lt1"/>
              </a:solidFill>
              <a:latin typeface="나눔바른고딕" charset="0"/>
              <a:ea typeface="나눔바른고딕" charset="0"/>
              <a:cs typeface="Verdana" charset="0"/>
            </a:endParaRPr>
          </a:p>
        </p:txBody>
      </p:sp>
      <p:sp>
        <p:nvSpPr>
          <p:cNvPr id="77" name="Google Shape;165;p16">
            <a:extLst>
              <a:ext uri="{FF2B5EF4-FFF2-40B4-BE49-F238E27FC236}">
                <a16:creationId xmlns:a16="http://schemas.microsoft.com/office/drawing/2014/main" id="{00E788BF-9426-44D8-91B1-E221A96A9933}"/>
              </a:ext>
            </a:extLst>
          </p:cNvPr>
          <p:cNvSpPr txBox="1">
            <a:spLocks/>
          </p:cNvSpPr>
          <p:nvPr/>
        </p:nvSpPr>
        <p:spPr>
          <a:xfrm>
            <a:off x="12382174" y="6090285"/>
            <a:ext cx="2934970" cy="14465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457200" indent="-361950" algn="l" rtl="0" latinLnBrk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Verdana"/>
              <a:buChar char="●"/>
            </a:pPr>
            <a:r>
              <a:rPr lang="ko-KR" alt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검색을 통해</a:t>
            </a:r>
            <a:endParaRPr lang="en-US" altLang="ko-KR" sz="2200" b="1" dirty="0">
              <a:solidFill>
                <a:schemeClr val="lt1"/>
              </a:solidFill>
              <a:latin typeface="나눔바른고딕" charset="0"/>
              <a:ea typeface="나눔바른고딕" charset="0"/>
              <a:cs typeface="Verdana" charset="0"/>
            </a:endParaRPr>
          </a:p>
          <a:p>
            <a:pPr marL="95250" algn="l" rtl="0" latinLnBrk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altLang="ko-KR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     </a:t>
            </a:r>
            <a:r>
              <a:rPr lang="ko-KR" alt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타인의 </a:t>
            </a:r>
            <a:r>
              <a:rPr lang="ko-KR" alt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데일리룩을</a:t>
            </a:r>
            <a:endParaRPr lang="en-US" altLang="ko-KR" sz="2200" b="1" dirty="0">
              <a:solidFill>
                <a:schemeClr val="lt1"/>
              </a:solidFill>
              <a:latin typeface="나눔바른고딕" charset="0"/>
              <a:ea typeface="나눔바른고딕" charset="0"/>
              <a:cs typeface="Verdana" charset="0"/>
            </a:endParaRPr>
          </a:p>
          <a:p>
            <a:pPr marL="95250" algn="l" rtl="0" latinLnBrk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altLang="ko-KR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     </a:t>
            </a:r>
            <a:r>
              <a:rPr lang="ko-KR" alt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참고하고</a:t>
            </a:r>
            <a:endParaRPr lang="en-US" altLang="ko-KR" sz="2200" b="1" dirty="0">
              <a:solidFill>
                <a:schemeClr val="lt1"/>
              </a:solidFill>
              <a:latin typeface="나눔바른고딕" charset="0"/>
              <a:ea typeface="나눔바른고딕" charset="0"/>
              <a:cs typeface="Verdana" charset="0"/>
            </a:endParaRPr>
          </a:p>
          <a:p>
            <a:pPr marL="95250" algn="l" rtl="0" latinLnBrk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altLang="ko-KR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     </a:t>
            </a:r>
            <a:r>
              <a:rPr lang="ko-KR" alt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피드백 또한 가능</a:t>
            </a:r>
          </a:p>
        </p:txBody>
      </p:sp>
    </p:spTree>
    <p:extLst>
      <p:ext uri="{BB962C8B-B14F-4D97-AF65-F5344CB8AC3E}">
        <p14:creationId xmlns:p14="http://schemas.microsoft.com/office/powerpoint/2010/main" val="1060464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Picture "/>
          <p:cNvPicPr>
            <a:picLocks/>
          </p:cNvPicPr>
          <p:nvPr/>
        </p:nvPicPr>
        <p:blipFill rotWithShape="1">
          <a:blip r:embed="rId3" cstate="hqprint">
            <a:clrChange>
              <a:clrFrom>
                <a:srgbClr val="68457F"/>
              </a:clrFrom>
              <a:clrTo>
                <a:srgbClr val="68457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590" y="3297555"/>
            <a:ext cx="6926580" cy="4340860"/>
          </a:xfrm>
          <a:prstGeom prst="rect">
            <a:avLst/>
          </a:prstGeom>
          <a:noFill/>
          <a:ln w="19050" cap="flat" cmpd="sng">
            <a:prstDash val="solid"/>
            <a:round/>
          </a:ln>
        </p:spPr>
      </p:pic>
      <p:sp>
        <p:nvSpPr>
          <p:cNvPr id="152" name="Rect 0"/>
          <p:cNvSpPr txBox="1">
            <a:spLocks/>
          </p:cNvSpPr>
          <p:nvPr/>
        </p:nvSpPr>
        <p:spPr>
          <a:xfrm>
            <a:off x="6015990" y="413385"/>
            <a:ext cx="6256655" cy="8616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rtl="0" latinLnBrk="0">
              <a:buFontTx/>
              <a:buNone/>
            </a:pPr>
            <a:r>
              <a:rPr sz="5000" b="1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서비스</a:t>
            </a:r>
            <a:r>
              <a:rPr lang="en-US" sz="5000" b="1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ko-KR" altLang="en-US" sz="5000" b="1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및 화면</a:t>
            </a:r>
            <a:r>
              <a:rPr lang="ko-KR" altLang="en-US" sz="5000" b="1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설계</a:t>
            </a:r>
            <a:endParaRPr lang="ko-KR" altLang="en-US" sz="5000" b="1" i="0" strike="noStrike" cap="none" dirty="0"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155" cy="982281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rtl="0" latinLnBrk="0" hangingPunct="1"/>
            <a:endParaRPr lang="ko-KR" altLang="en-US" sz="1800" b="0" i="0" strike="noStrike" cap="none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6" name="Rect 0"/>
          <p:cNvSpPr txBox="1">
            <a:spLocks/>
          </p:cNvSpPr>
          <p:nvPr/>
        </p:nvSpPr>
        <p:spPr>
          <a:xfrm>
            <a:off x="2602230" y="3972560"/>
            <a:ext cx="5276850" cy="755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buFontTx/>
              <a:buNone/>
            </a:pPr>
            <a:r>
              <a:rPr sz="4300" b="1" i="0" strike="noStrike" cap="none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일별 데일리룩 관리</a:t>
            </a:r>
            <a:endParaRPr lang="ko-KR" altLang="en-US" sz="4300" b="1" i="0" strike="noStrike" cap="none"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78" name="Rect 0"/>
          <p:cNvSpPr txBox="1">
            <a:spLocks/>
          </p:cNvSpPr>
          <p:nvPr/>
        </p:nvSpPr>
        <p:spPr>
          <a:xfrm>
            <a:off x="2431415" y="4554855"/>
            <a:ext cx="5866765" cy="5842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254000" indent="-254000" algn="l" rtl="0" latinLnBrk="0">
              <a:buFontTx/>
              <a:buNone/>
            </a:pPr>
            <a:endParaRPr lang="ko-KR" altLang="en-US" sz="3200" b="0" i="0" strike="noStrike" cap="none"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79" name="Rect 0"/>
          <p:cNvSpPr txBox="1">
            <a:spLocks/>
          </p:cNvSpPr>
          <p:nvPr/>
        </p:nvSpPr>
        <p:spPr>
          <a:xfrm>
            <a:off x="2132965" y="4958715"/>
            <a:ext cx="6215380" cy="10782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254000" indent="-254000" algn="l" rtl="0" latinLnBrk="0">
              <a:buFont typeface="Wingdings"/>
              <a:buChar char=""/>
            </a:pPr>
            <a:r>
              <a:rPr sz="3200" b="0" i="0" strike="noStrike" cap="none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하루에 하나의 데일리룩을 작성하여 그날의 착장과 감상을 기록</a:t>
            </a:r>
            <a:endParaRPr lang="ko-KR" altLang="en-US" sz="3200" b="0" i="0" strike="noStrike" cap="none"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190" name="Picture "/>
          <p:cNvPicPr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475" y="1362710"/>
            <a:ext cx="13870305" cy="4889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91" name="Picture "/>
          <p:cNvPicPr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6375" y="4766945"/>
            <a:ext cx="5031740" cy="4889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93" name="Rect 0"/>
          <p:cNvSpPr>
            <a:spLocks/>
          </p:cNvSpPr>
          <p:nvPr/>
        </p:nvSpPr>
        <p:spPr>
          <a:xfrm>
            <a:off x="349250" y="238125"/>
            <a:ext cx="17623790" cy="9763760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rtl="0" latinLnBrk="0" hangingPunct="1"/>
            <a:endParaRPr lang="ko-KR" altLang="en-US" sz="1800" b="0" i="0" strike="noStrike" cap="none">
              <a:latin typeface="맑은 고딕" charset="0"/>
              <a:ea typeface="맑은 고딕" charset="0"/>
            </a:endParaRPr>
          </a:p>
        </p:txBody>
      </p:sp>
      <p:pic>
        <p:nvPicPr>
          <p:cNvPr id="194" name="그림 2" descr="C:/Users/admin/AppData/Roaming/PolarisOffice/ETemp/15720_5301656/fImage992703728467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5522" y="5795645"/>
            <a:ext cx="5591810" cy="3857625"/>
          </a:xfrm>
          <a:prstGeom prst="rect">
            <a:avLst/>
          </a:prstGeom>
          <a:noFill/>
        </p:spPr>
      </p:pic>
      <p:pic>
        <p:nvPicPr>
          <p:cNvPr id="195" name="그림 1" descr="C:/Users/admin/AppData/Roaming/PolarisOffice/ETemp/15720_5301656/fImage2820136441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522" y="1673860"/>
            <a:ext cx="5570248" cy="38963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Picture "/>
          <p:cNvPicPr>
            <a:picLocks/>
          </p:cNvPicPr>
          <p:nvPr/>
        </p:nvPicPr>
        <p:blipFill rotWithShape="1">
          <a:blip r:embed="rId3" cstate="hqprint">
            <a:clrChange>
              <a:clrFrom>
                <a:srgbClr val="68457F"/>
              </a:clrFrom>
              <a:clrTo>
                <a:srgbClr val="68457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9460" y="3491865"/>
            <a:ext cx="6270625" cy="3822065"/>
          </a:xfrm>
          <a:prstGeom prst="rect">
            <a:avLst/>
          </a:prstGeom>
          <a:noFill/>
          <a:ln w="19050" cap="flat" cmpd="sng">
            <a:prstDash val="solid"/>
            <a:round/>
          </a:ln>
        </p:spPr>
      </p:pic>
      <p:sp>
        <p:nvSpPr>
          <p:cNvPr id="152" name="Rect 0"/>
          <p:cNvSpPr txBox="1">
            <a:spLocks/>
          </p:cNvSpPr>
          <p:nvPr/>
        </p:nvSpPr>
        <p:spPr>
          <a:xfrm>
            <a:off x="6014085" y="414655"/>
            <a:ext cx="6257290" cy="8623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rtl="0" latinLnBrk="0">
              <a:buFontTx/>
              <a:buNone/>
            </a:pPr>
            <a:r>
              <a:rPr lang="ko-KR" altLang="en-US" sz="5000" b="1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서비스 및 화면</a:t>
            </a:r>
            <a:r>
              <a:rPr lang="ko-KR" altLang="en-US" sz="5000" b="1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설계</a:t>
            </a:r>
            <a:endParaRPr lang="ko-KR" altLang="en-US" sz="5000" b="1" i="0" strike="noStrike" cap="none" dirty="0"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155" cy="982281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rtl="0" latinLnBrk="0" hangingPunct="1"/>
            <a:endParaRPr lang="ko-KR" altLang="en-US" sz="1800" b="0" i="0" strike="noStrike" cap="none">
              <a:latin typeface="맑은 고딕" charset="0"/>
              <a:ea typeface="맑은 고딕" charset="0"/>
            </a:endParaRPr>
          </a:p>
        </p:txBody>
      </p:sp>
      <p:sp>
        <p:nvSpPr>
          <p:cNvPr id="176" name="Rect 0"/>
          <p:cNvSpPr txBox="1">
            <a:spLocks/>
          </p:cNvSpPr>
          <p:nvPr/>
        </p:nvSpPr>
        <p:spPr>
          <a:xfrm>
            <a:off x="2527935" y="4072890"/>
            <a:ext cx="5276850" cy="7543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rtl="0" latinLnBrk="0">
              <a:buFontTx/>
              <a:buNone/>
            </a:pPr>
            <a:r>
              <a:rPr sz="4300" b="1" i="0" strike="noStrike" cap="none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패션 센스 피드백</a:t>
            </a:r>
            <a:endParaRPr lang="ko-KR" altLang="en-US" sz="4300" b="1" i="0" strike="noStrike" cap="none"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77" name="Rect 0"/>
          <p:cNvSpPr txBox="1">
            <a:spLocks/>
          </p:cNvSpPr>
          <p:nvPr/>
        </p:nvSpPr>
        <p:spPr>
          <a:xfrm>
            <a:off x="2341245" y="5057140"/>
            <a:ext cx="5862955" cy="9855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254000" indent="-254000" algn="l" rtl="0" latinLnBrk="0">
              <a:buClr>
                <a:schemeClr val="bg1"/>
              </a:buClr>
              <a:buFont typeface="Wingdings"/>
              <a:buChar char=""/>
            </a:pPr>
            <a:r>
              <a:rPr sz="2900" b="0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유저가</a:t>
            </a:r>
            <a:r>
              <a:rPr sz="2900" b="0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</a:t>
            </a:r>
            <a:r>
              <a:rPr sz="2900" b="0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작성한</a:t>
            </a:r>
            <a:r>
              <a:rPr sz="2900" b="0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</a:t>
            </a:r>
            <a:r>
              <a:rPr sz="2900" b="0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데일리룩에</a:t>
            </a:r>
            <a:r>
              <a:rPr sz="2900" b="0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</a:t>
            </a:r>
            <a:r>
              <a:rPr sz="2900" b="0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점수</a:t>
            </a:r>
            <a:endParaRPr lang="ko-KR" altLang="en-US" sz="2900" b="0" i="0" strike="noStrike" cap="none" dirty="0"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  <a:p>
            <a:pPr marL="0" indent="0" algn="l" rtl="0" latinLnBrk="0"/>
            <a:r>
              <a:rPr sz="2900" b="0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 (</a:t>
            </a:r>
            <a:r>
              <a:rPr sz="2900" b="0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항목</a:t>
            </a:r>
            <a:r>
              <a:rPr sz="2900" b="0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</a:t>
            </a:r>
            <a:r>
              <a:rPr sz="2900" b="0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체크</a:t>
            </a:r>
            <a:r>
              <a:rPr sz="2900" b="0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</a:t>
            </a:r>
            <a:r>
              <a:rPr sz="2900" b="0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방식</a:t>
            </a:r>
            <a:r>
              <a:rPr sz="2900" b="0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)와 </a:t>
            </a:r>
            <a:r>
              <a:rPr sz="2900" b="0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의견으로</a:t>
            </a:r>
            <a:r>
              <a:rPr sz="2900" b="0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</a:t>
            </a:r>
            <a:r>
              <a:rPr sz="2900" b="0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피드백</a:t>
            </a:r>
            <a:endParaRPr lang="ko-KR" altLang="en-US" sz="2900" b="0" i="0" strike="noStrike" cap="none" dirty="0"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199" name="Picture "/>
          <p:cNvPicPr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5675" y="1308100"/>
            <a:ext cx="13870305" cy="4889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206" name="Rect 0"/>
          <p:cNvSpPr>
            <a:spLocks/>
          </p:cNvSpPr>
          <p:nvPr/>
        </p:nvSpPr>
        <p:spPr>
          <a:xfrm>
            <a:off x="349250" y="238125"/>
            <a:ext cx="17623790" cy="9763760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rtl="0" latinLnBrk="0" hangingPunct="1"/>
            <a:endParaRPr lang="ko-KR" altLang="en-US" sz="1800" b="0" i="0" strike="noStrike" cap="none">
              <a:latin typeface="맑은 고딕" charset="0"/>
              <a:ea typeface="맑은 고딕" charset="0"/>
            </a:endParaRPr>
          </a:p>
        </p:txBody>
      </p:sp>
      <p:pic>
        <p:nvPicPr>
          <p:cNvPr id="24" name="Picture "/>
          <p:cNvPicPr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6340" y="4852035"/>
            <a:ext cx="5400675" cy="4826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207" name="그림 3" descr="C:/Users/admin/AppData/Roaming/PolarisOffice/ETemp/15060_7512840/fImage31802373633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890" y="2186305"/>
            <a:ext cx="3387725" cy="6416040"/>
          </a:xfrm>
          <a:prstGeom prst="rect">
            <a:avLst/>
          </a:prstGeom>
          <a:noFill/>
        </p:spPr>
      </p:pic>
      <p:pic>
        <p:nvPicPr>
          <p:cNvPr id="208" name="그림 5" descr="C:/Users/admin/AppData/Roaming/PolarisOffice/ETemp/15060_7512840/fImage326663756500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2915" y="2169795"/>
            <a:ext cx="3429635" cy="6393180"/>
          </a:xfrm>
          <a:prstGeom prst="rect">
            <a:avLst/>
          </a:prstGeom>
          <a:noFill/>
        </p:spPr>
      </p:pic>
      <p:grpSp>
        <p:nvGrpSpPr>
          <p:cNvPr id="188" name="Group 5"/>
          <p:cNvGrpSpPr/>
          <p:nvPr/>
        </p:nvGrpSpPr>
        <p:grpSpPr>
          <a:xfrm>
            <a:off x="8851900" y="1686560"/>
            <a:ext cx="2006600" cy="766445"/>
            <a:chOff x="8851900" y="1686560"/>
            <a:chExt cx="2006600" cy="766445"/>
          </a:xfrm>
        </p:grpSpPr>
        <p:pic>
          <p:nvPicPr>
            <p:cNvPr id="189" name="Picture " descr="C:/Users/admin/AppData/Roaming/PolarisOffice/ETemp/15060_7512840/image19.png"/>
            <p:cNvPicPr>
              <a:picLocks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360000">
              <a:off x="8961755" y="1686560"/>
              <a:ext cx="1797685" cy="76708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190" name="Rect 0"/>
            <p:cNvSpPr txBox="1">
              <a:spLocks/>
            </p:cNvSpPr>
            <p:nvPr/>
          </p:nvSpPr>
          <p:spPr>
            <a:xfrm rot="21360000">
              <a:off x="8851900" y="1869440"/>
              <a:ext cx="2007235" cy="30861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ctr" rtl="0" latinLnBrk="0">
                <a:buFontTx/>
                <a:buNone/>
              </a:pPr>
              <a:r>
                <a:rPr sz="1400" b="1" i="0" strike="noStrike" cap="none" dirty="0" err="1">
                  <a:solidFill>
                    <a:srgbClr val="694680"/>
                  </a:solidFill>
                  <a:latin typeface="나눔바른고딕" charset="0"/>
                  <a:ea typeface="나눔바른고딕" charset="0"/>
                </a:rPr>
                <a:t>댓글</a:t>
              </a:r>
              <a:r>
                <a:rPr sz="1400" b="1" i="0" strike="noStrike" cap="none" dirty="0">
                  <a:solidFill>
                    <a:srgbClr val="694680"/>
                  </a:solidFill>
                  <a:latin typeface="나눔바른고딕" charset="0"/>
                  <a:ea typeface="나눔바른고딕" charset="0"/>
                </a:rPr>
                <a:t> </a:t>
              </a:r>
              <a:r>
                <a:rPr sz="1400" b="1" i="0" strike="noStrike" cap="none" dirty="0" err="1">
                  <a:solidFill>
                    <a:srgbClr val="694680"/>
                  </a:solidFill>
                  <a:latin typeface="나눔바른고딕" charset="0"/>
                  <a:ea typeface="나눔바른고딕" charset="0"/>
                </a:rPr>
                <a:t>작성</a:t>
              </a:r>
              <a:r>
                <a:rPr sz="1400" b="1" i="0" strike="noStrike" cap="none" dirty="0">
                  <a:solidFill>
                    <a:srgbClr val="694680"/>
                  </a:solidFill>
                  <a:latin typeface="나눔바른고딕" charset="0"/>
                  <a:ea typeface="나눔바른고딕" charset="0"/>
                </a:rPr>
                <a:t> </a:t>
              </a:r>
              <a:r>
                <a:rPr sz="1400" b="1" i="0" strike="noStrike" cap="none" dirty="0" err="1">
                  <a:solidFill>
                    <a:srgbClr val="694680"/>
                  </a:solidFill>
                  <a:latin typeface="나눔바른고딕" charset="0"/>
                  <a:ea typeface="나눔바른고딕" charset="0"/>
                </a:rPr>
                <a:t>창의</a:t>
              </a:r>
              <a:r>
                <a:rPr sz="1400" b="1" i="0" strike="noStrike" cap="none" dirty="0">
                  <a:solidFill>
                    <a:srgbClr val="694680"/>
                  </a:solidFill>
                  <a:latin typeface="나눔바른고딕" charset="0"/>
                  <a:ea typeface="나눔바른고딕" charset="0"/>
                </a:rPr>
                <a:t> </a:t>
              </a:r>
              <a:r>
                <a:rPr sz="1400" b="1" i="0" strike="noStrike" cap="none" dirty="0" err="1">
                  <a:solidFill>
                    <a:srgbClr val="694680"/>
                  </a:solidFill>
                  <a:latin typeface="나눔바른고딕" charset="0"/>
                  <a:ea typeface="나눔바른고딕" charset="0"/>
                </a:rPr>
                <a:t>일부</a:t>
              </a:r>
              <a:endParaRPr lang="ko-KR" altLang="en-US" sz="1400" b="1" i="0" strike="noStrike" cap="none" dirty="0">
                <a:solidFill>
                  <a:srgbClr val="694680"/>
                </a:solidFill>
                <a:latin typeface="나눔바른고딕" charset="0"/>
                <a:ea typeface="나눔바른고딕" charset="0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Pages>25</Pages>
  <Words>448</Words>
  <Characters>0</Characters>
  <Application>Microsoft Office PowerPoint</Application>
  <DocSecurity>0</DocSecurity>
  <PresentationFormat>사용자 지정</PresentationFormat>
  <Lines>0</Lines>
  <Paragraphs>141</Paragraphs>
  <Slides>26</Slides>
  <Notes>24</Notes>
  <HiddenSlides>0</HiddenSlides>
  <MMClips>3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26</vt:i4>
      </vt:variant>
    </vt:vector>
  </HeadingPairs>
  <TitlesOfParts>
    <vt:vector size="37" baseType="lpstr">
      <vt:lpstr>나눔바른고딕</vt:lpstr>
      <vt:lpstr>맑은 고딕</vt:lpstr>
      <vt:lpstr>Arial</vt:lpstr>
      <vt:lpstr>Bahnschrift SemiBold SemiConden</vt:lpstr>
      <vt:lpstr>Calibri</vt:lpstr>
      <vt:lpstr>Verdana</vt:lpstr>
      <vt:lpstr>Wingdings</vt:lpstr>
      <vt:lpstr>Office Theme</vt:lpstr>
      <vt:lpstr>Office theme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신효원</cp:lastModifiedBy>
  <cp:revision>4</cp:revision>
  <dcterms:modified xsi:type="dcterms:W3CDTF">2022-04-22T08:38:32Z</dcterms:modified>
  <cp:version>9.104.123.46490</cp:version>
</cp:coreProperties>
</file>